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4" r:id="rId8"/>
    <p:sldId id="260" r:id="rId9"/>
    <p:sldId id="261" r:id="rId10"/>
    <p:sldId id="265" r:id="rId11"/>
    <p:sldId id="266" r:id="rId12"/>
    <p:sldId id="267" r:id="rId13"/>
    <p:sldId id="268" r:id="rId14"/>
    <p:sldId id="271" r:id="rId15"/>
    <p:sldId id="269" r:id="rId16"/>
    <p:sldId id="270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F1480-EC3C-4CC5-9E87-9DE952E135D9}" type="datetimeFigureOut">
              <a:rPr lang="ru-RU" smtClean="0"/>
              <a:pPr/>
              <a:t>31.12.2014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373AD-8BF7-4C5F-AEAC-B16DBFDC3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4608"/>
            <a:ext cx="7772400" cy="1067366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Способы размножения растений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70959"/>
            <a:ext cx="6400800" cy="1745726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 descr="100_04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9" y="1423134"/>
            <a:ext cx="7590117" cy="5052187"/>
          </a:xfrm>
          <a:prstGeom prst="rect">
            <a:avLst/>
          </a:prstGeom>
        </p:spPr>
      </p:pic>
      <p:sp>
        <p:nvSpPr>
          <p:cNvPr id="5" name="Скругленный прямоугольник 4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dirty="0" smtClean="0"/>
              <a:t>Два способа размножения.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Растения могут размножаться двумя способами:</a:t>
            </a:r>
          </a:p>
          <a:p>
            <a:r>
              <a:rPr lang="ru-RU" dirty="0" smtClean="0"/>
              <a:t>Бесполое размножение: вегетативное и спорообразование.</a:t>
            </a:r>
          </a:p>
          <a:p>
            <a:r>
              <a:rPr lang="ru-RU" dirty="0" smtClean="0"/>
              <a:t>Половое размножение с помощью гамет.</a:t>
            </a:r>
          </a:p>
          <a:p>
            <a:pPr>
              <a:buNone/>
            </a:pPr>
            <a:r>
              <a:rPr lang="ru-RU" dirty="0" smtClean="0"/>
              <a:t>Вегетативное размножение происходит с помощью корней, стеблей и листьев.</a:t>
            </a:r>
          </a:p>
          <a:p>
            <a:pPr>
              <a:buNone/>
            </a:pPr>
            <a:r>
              <a:rPr lang="ru-RU" dirty="0" smtClean="0"/>
              <a:t>Половое- с помощью цветов.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ru-RU" dirty="0" smtClean="0"/>
              <a:t>Вегетативное размножение.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ru-RU" dirty="0" smtClean="0"/>
              <a:t>Этот способ размножения очень удобный. Если дерево повредят короеды или грибки, оно может рухнуть. Однако если от корня пойдет новая поросль, значит организм жив и будет жить еще долго.</a:t>
            </a:r>
          </a:p>
          <a:p>
            <a:r>
              <a:rPr lang="ru-RU" dirty="0" smtClean="0"/>
              <a:t>Но у вегетативного размножения есть и недостаток - все образующиеся растения являются точной копией своего родителя.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vegetativnoe-razmnozhenij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73208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Размножение корневищем характерно для ландыша и мака</a:t>
            </a:r>
            <a:endParaRPr lang="ru-RU" dirty="0"/>
          </a:p>
        </p:txBody>
      </p:sp>
      <p:pic>
        <p:nvPicPr>
          <p:cNvPr id="4" name="Содержимое 3" descr="0_b66d_c79ea1fe_X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671884"/>
            <a:ext cx="3928483" cy="5186116"/>
          </a:xfrm>
        </p:spPr>
      </p:pic>
      <p:pic>
        <p:nvPicPr>
          <p:cNvPr id="5" name="Рисунок 4" descr="maki_jarki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2428868"/>
            <a:ext cx="4429157" cy="3390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Размножение отводками характерно  для смородины.</a:t>
            </a:r>
            <a:endParaRPr lang="ru-RU" dirty="0"/>
          </a:p>
        </p:txBody>
      </p:sp>
      <p:pic>
        <p:nvPicPr>
          <p:cNvPr id="4" name="Содержимое 3" descr="680836984711202842182702-5833308-700_7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071678"/>
            <a:ext cx="4163886" cy="4525963"/>
          </a:xfrm>
        </p:spPr>
      </p:pic>
      <p:pic>
        <p:nvPicPr>
          <p:cNvPr id="5" name="Рисунок 4" descr="68452313127496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714620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Фиалка размножается листовыми черенками.</a:t>
            </a:r>
            <a:endParaRPr lang="ru-RU" dirty="0"/>
          </a:p>
        </p:txBody>
      </p:sp>
      <p:pic>
        <p:nvPicPr>
          <p:cNvPr id="4" name="Содержимое 3" descr="248361-svet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571612"/>
            <a:ext cx="6643734" cy="52863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Способы вегетативного размножения.</a:t>
            </a:r>
            <a:endParaRPr lang="ru-RU" dirty="0"/>
          </a:p>
        </p:txBody>
      </p:sp>
      <p:pic>
        <p:nvPicPr>
          <p:cNvPr id="4" name="Содержимое 3" descr="full_h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714488"/>
            <a:ext cx="6564344" cy="5421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dirty="0" smtClean="0"/>
              <a:t>Размножение усами.</a:t>
            </a:r>
            <a:endParaRPr lang="ru-RU" dirty="0"/>
          </a:p>
        </p:txBody>
      </p:sp>
      <p:pic>
        <p:nvPicPr>
          <p:cNvPr id="4" name="Содержимое 3" descr="366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57298"/>
            <a:ext cx="3428992" cy="2847975"/>
          </a:xfrm>
        </p:spPr>
      </p:pic>
      <p:pic>
        <p:nvPicPr>
          <p:cNvPr id="5" name="Рисунок 4" descr="100_06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2357406"/>
            <a:ext cx="5786446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vegetativnoe-razmnozhen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25940" y="0"/>
            <a:ext cx="946994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Половое размножение растений.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7209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Для чего растению цветы?</a:t>
            </a:r>
          </a:p>
          <a:p>
            <a:r>
              <a:rPr lang="ru-RU" dirty="0" smtClean="0"/>
              <a:t>Что происходит после цветения?</a:t>
            </a:r>
          </a:p>
          <a:p>
            <a:r>
              <a:rPr lang="ru-RU" dirty="0" smtClean="0"/>
              <a:t>После цветения образуются плоды, а в плодах семена, значит цветы растению нужны для размножения.</a:t>
            </a:r>
          </a:p>
          <a:p>
            <a:r>
              <a:rPr lang="ru-RU" dirty="0" smtClean="0"/>
              <a:t>Главные части цветка – пестик и тычинки.</a:t>
            </a:r>
          </a:p>
          <a:p>
            <a:r>
              <a:rPr lang="ru-RU" dirty="0" smtClean="0"/>
              <a:t>В тычинках созревает пыльца- мужские клетки, а в пестике – </a:t>
            </a:r>
            <a:r>
              <a:rPr lang="ru-RU" dirty="0" err="1" smtClean="0"/>
              <a:t>семезачатки</a:t>
            </a:r>
            <a:r>
              <a:rPr lang="ru-RU" dirty="0" smtClean="0"/>
              <a:t>, из которых образуется плод после опыления.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ru-RU" dirty="0" smtClean="0"/>
              <a:t>Опыление.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dirty="0" smtClean="0"/>
              <a:t>Для образования плодов необходимо, чтобы пыльца попала на рыльце пестика.</a:t>
            </a:r>
          </a:p>
          <a:p>
            <a:r>
              <a:rPr lang="ru-RU" dirty="0" smtClean="0"/>
              <a:t>Перенос пыльцы на пестик- процесс опыления.</a:t>
            </a:r>
          </a:p>
          <a:p>
            <a:r>
              <a:rPr lang="ru-RU" dirty="0" smtClean="0"/>
              <a:t>Опыление бывает трех видов:</a:t>
            </a:r>
          </a:p>
          <a:p>
            <a:r>
              <a:rPr lang="ru-RU" dirty="0" smtClean="0"/>
              <a:t>1. Самоопыление. 2.Опыление ветром.  3.Опыление насекомыми.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Оплодотворение.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Попав на рыльце пестика, пыльца прорастает в пыльцевую трубку, на конце которой две мужские клетки-  спермии.</a:t>
            </a:r>
          </a:p>
          <a:p>
            <a:r>
              <a:rPr lang="ru-RU" dirty="0" smtClean="0"/>
              <a:t>Спермии попадают в завязь пестика. Один спермий сливается с яйцеклеткой, а второй с центральной клеткой. Такой вид оплодотворения называется двойным и характерен для всех цветковых растений, кроме орхидей.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Двойное оплодотворение</a:t>
            </a:r>
            <a:endParaRPr lang="ru-RU" dirty="0"/>
          </a:p>
        </p:txBody>
      </p:sp>
      <p:pic>
        <p:nvPicPr>
          <p:cNvPr id="4" name="Содержимое 3" descr="0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997" y="2285992"/>
            <a:ext cx="8826562" cy="4000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rgbClr val="92D050"/>
          </a:solidFill>
        </p:spPr>
        <p:txBody>
          <a:bodyPr/>
          <a:lstStyle/>
          <a:p>
            <a:r>
              <a:rPr lang="ru-RU" dirty="0" smtClean="0"/>
              <a:t>Образование плодов.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r>
              <a:rPr lang="ru-RU" dirty="0" smtClean="0"/>
              <a:t>После цветения образуются плоды. Если внимательно наблюдать за цветком яблони, можно заметить, как от него отрываются лепестки, но центральная часть остается прикрепленной к ветке.</a:t>
            </a:r>
          </a:p>
          <a:p>
            <a:r>
              <a:rPr lang="ru-RU" dirty="0" smtClean="0"/>
              <a:t>Пройдет неделя, месяц, и на месте бывшего цветка возникает маленькое яблочко, которое растет и созревает. В нем находятся семечки, из которых потом вырастет новое дерево.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solidFill>
            <a:srgbClr val="92D050"/>
          </a:solidFill>
        </p:spPr>
        <p:txBody>
          <a:bodyPr/>
          <a:lstStyle/>
          <a:p>
            <a:r>
              <a:rPr lang="ru-RU" dirty="0" smtClean="0"/>
              <a:t>Яблоня: цветы и плоды</a:t>
            </a:r>
            <a:endParaRPr lang="ru-RU" dirty="0"/>
          </a:p>
        </p:txBody>
      </p:sp>
      <p:pic>
        <p:nvPicPr>
          <p:cNvPr id="4" name="Содержимое 3" descr="2p6wyi-6q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85860"/>
            <a:ext cx="4929222" cy="3982669"/>
          </a:xfrm>
        </p:spPr>
      </p:pic>
      <p:pic>
        <p:nvPicPr>
          <p:cNvPr id="5" name="Рисунок 4" descr="0_6880d_6f425a0b_X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3357562"/>
            <a:ext cx="4714876" cy="35361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Орхидеи.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57916"/>
          </a:xfrm>
        </p:spPr>
        <p:txBody>
          <a:bodyPr/>
          <a:lstStyle/>
          <a:p>
            <a:r>
              <a:rPr lang="ru-RU" dirty="0" smtClean="0"/>
              <a:t>Самые красивые и необычные цветы – орхидеи, не имеют двойного оплодотворения.</a:t>
            </a:r>
            <a:endParaRPr lang="ru-RU" dirty="0"/>
          </a:p>
        </p:txBody>
      </p:sp>
      <p:pic>
        <p:nvPicPr>
          <p:cNvPr id="4" name="Рисунок 3" descr="1244786520_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2143116"/>
            <a:ext cx="5678108" cy="4714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rgbClr val="FFFF00"/>
          </a:solidFill>
        </p:spPr>
        <p:txBody>
          <a:bodyPr/>
          <a:lstStyle/>
          <a:p>
            <a:r>
              <a:rPr lang="ru-RU" dirty="0" smtClean="0"/>
              <a:t>Проверьте свои знания!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r>
              <a:rPr lang="ru-RU" dirty="0" smtClean="0"/>
              <a:t>1. Какие способы размножения растений вы знаете?</a:t>
            </a:r>
          </a:p>
          <a:p>
            <a:r>
              <a:rPr lang="ru-RU" dirty="0" smtClean="0"/>
              <a:t>2. Назовите способы вегетативного размножения.</a:t>
            </a:r>
          </a:p>
          <a:p>
            <a:r>
              <a:rPr lang="ru-RU" dirty="0" smtClean="0"/>
              <a:t>3. Приведите примеры растений, размножающихся вегетативно.</a:t>
            </a:r>
          </a:p>
          <a:p>
            <a:r>
              <a:rPr lang="ru-RU" dirty="0" smtClean="0"/>
              <a:t>4. Для чего растению цветы?</a:t>
            </a:r>
          </a:p>
          <a:p>
            <a:r>
              <a:rPr lang="ru-RU" dirty="0" smtClean="0"/>
              <a:t>5. Что такое двойное оплодотворение?</a:t>
            </a:r>
          </a:p>
          <a:p>
            <a:r>
              <a:rPr lang="ru-RU" dirty="0" smtClean="0"/>
              <a:t>6. Как образуются плоды?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solidFill>
            <a:srgbClr val="92D050"/>
          </a:solidFill>
        </p:spPr>
        <p:txBody>
          <a:bodyPr/>
          <a:lstStyle/>
          <a:p>
            <a:r>
              <a:rPr lang="ru-RU" dirty="0" smtClean="0"/>
              <a:t>Автор.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  <a:solidFill>
            <a:srgbClr val="00B0F0"/>
          </a:solidFill>
        </p:spPr>
        <p:txBody>
          <a:bodyPr/>
          <a:lstStyle/>
          <a:p>
            <a:r>
              <a:rPr lang="ru-RU" dirty="0" smtClean="0"/>
              <a:t>Презентация для учащихся 6 класса подготовлена учителем химии и биологии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Барышевой</a:t>
            </a:r>
            <a:r>
              <a:rPr lang="ru-RU" dirty="0" smtClean="0"/>
              <a:t> Г.В. </a:t>
            </a:r>
          </a:p>
          <a:p>
            <a:r>
              <a:rPr lang="ru-RU" dirty="0" smtClean="0"/>
              <a:t>27.02.2012 год.</a:t>
            </a:r>
            <a:endParaRPr lang="ru-RU" dirty="0"/>
          </a:p>
        </p:txBody>
      </p:sp>
      <p:pic>
        <p:nvPicPr>
          <p:cNvPr id="4" name="Рисунок 3" descr="100_04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2928934"/>
            <a:ext cx="4524380" cy="33932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424</Words>
  <Application>Microsoft Office PowerPoint</Application>
  <PresentationFormat>Экран (4:3)</PresentationFormat>
  <Paragraphs>48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Способы размножения растений</vt:lpstr>
      <vt:lpstr>Два способа размножения.</vt:lpstr>
      <vt:lpstr>Вегетативное размножение.</vt:lpstr>
      <vt:lpstr>Слайд 4</vt:lpstr>
      <vt:lpstr>Размножение корневищем характерно для ландыша и мака</vt:lpstr>
      <vt:lpstr>Размножение отводками характерно  для смородины.</vt:lpstr>
      <vt:lpstr>Фиалка размножается листовыми черенками.</vt:lpstr>
      <vt:lpstr>Способы вегетативного размножения.</vt:lpstr>
      <vt:lpstr>Размножение усами.</vt:lpstr>
      <vt:lpstr>Слайд 10</vt:lpstr>
      <vt:lpstr>Половое размножение растений.</vt:lpstr>
      <vt:lpstr>Опыление.</vt:lpstr>
      <vt:lpstr>Оплодотворение.</vt:lpstr>
      <vt:lpstr>Двойное оплодотворение</vt:lpstr>
      <vt:lpstr>Образование плодов.</vt:lpstr>
      <vt:lpstr>Яблоня: цветы и плоды</vt:lpstr>
      <vt:lpstr>Орхидеи.</vt:lpstr>
      <vt:lpstr>Проверьте свои знания!</vt:lpstr>
      <vt:lpstr>Автор.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Способы размножения растений</dc:title>
  <dc:creator>Галина</dc:creator>
  <cp:lastModifiedBy>Owner</cp:lastModifiedBy>
  <cp:revision>15</cp:revision>
  <dcterms:created xsi:type="dcterms:W3CDTF">2012-02-27T17:24:45Z</dcterms:created>
  <dcterms:modified xsi:type="dcterms:W3CDTF">2014-12-30T21:16:59Z</dcterms:modified>
</cp:coreProperties>
</file>