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97" r:id="rId20"/>
    <p:sldId id="276" r:id="rId21"/>
    <p:sldId id="298" r:id="rId22"/>
    <p:sldId id="299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300" r:id="rId31"/>
    <p:sldId id="301" r:id="rId32"/>
    <p:sldId id="302" r:id="rId33"/>
    <p:sldId id="303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04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100" d="100"/>
          <a:sy n="100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«Многогранный мир чувств»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Готовил доклад ученик 4 «А» класса МОУ СОШ Перспектива Перчаткин Александр. 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Откроем стр.48(учебник)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6856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знак вопроса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797152"/>
            <a:ext cx="5486400" cy="137504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Лена : Я знаю, что у человека есть 5 органов чувств : глаз, ухо, нос,  язык и кожа.                                                                                                                Миша : Ты не совсем права, у человека 6 органов чувств.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Ухо – орган слуха. </a:t>
            </a:r>
            <a:endParaRPr lang="ru-RU" dirty="0"/>
          </a:p>
        </p:txBody>
      </p:sp>
      <p:pic>
        <p:nvPicPr>
          <p:cNvPr id="1026" name="Picture 2" descr="E:\Ухо-орган слуха\7385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2816"/>
            <a:ext cx="5819775" cy="43148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Опыт.</a:t>
            </a:r>
            <a:endParaRPr lang="ru-RU" dirty="0"/>
          </a:p>
        </p:txBody>
      </p:sp>
      <p:pic>
        <p:nvPicPr>
          <p:cNvPr id="2050" name="Picture 2" descr="E:\Ухо-орган слуха\u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7272808" cy="496855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pic>
        <p:nvPicPr>
          <p:cNvPr id="3074" name="Picture 2" descr="E:\Ухо-орган слуха\seasic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08912" cy="48965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pic>
        <p:nvPicPr>
          <p:cNvPr id="6146" name="Picture 2" descr="E:\Ухо-орган слуха\275px-Rosa_Red_Chateau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4320480" cy="5040560"/>
          </a:xfrm>
          <a:prstGeom prst="rect">
            <a:avLst/>
          </a:prstGeom>
          <a:noFill/>
        </p:spPr>
      </p:pic>
      <p:pic>
        <p:nvPicPr>
          <p:cNvPr id="6147" name="Picture 3" descr="E:\Ухо-орган слуха\256PX-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392488" cy="504056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Сладко                                                   Кисло     																																                                                                                                                             Солено                                                 Горько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132856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2856"/>
            <a:ext cx="2543176" cy="1800225"/>
          </a:xfrm>
          <a:prstGeom prst="rect">
            <a:avLst/>
          </a:prstGeom>
          <a:noFill/>
        </p:spPr>
      </p:pic>
      <p:pic>
        <p:nvPicPr>
          <p:cNvPr id="4100" name="Picture 4" descr="E:\Ухо-орган слуха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653136"/>
            <a:ext cx="2486025" cy="18383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653136"/>
            <a:ext cx="2952328" cy="20882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 осязания.</a:t>
            </a:r>
            <a:endParaRPr lang="ru-RU" dirty="0"/>
          </a:p>
        </p:txBody>
      </p:sp>
      <p:pic>
        <p:nvPicPr>
          <p:cNvPr id="5" name="Содержимое 4" descr="Lefthand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340768"/>
            <a:ext cx="3168352" cy="54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ВОПРОС,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C000"/>
                </a:solidFill>
              </a:rPr>
              <a:t>КТО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FF00"/>
                </a:solidFill>
              </a:rPr>
              <a:t>СПРОСИТ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92D050"/>
                </a:solidFill>
              </a:rPr>
              <a:t>ТОМУ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НОС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!</a:t>
            </a:r>
            <a:r>
              <a:rPr lang="ru-RU" dirty="0" smtClean="0">
                <a:solidFill>
                  <a:srgbClr val="002060"/>
                </a:solidFill>
              </a:rPr>
              <a:t>!</a:t>
            </a:r>
            <a:r>
              <a:rPr lang="ru-RU" dirty="0" smtClean="0">
                <a:solidFill>
                  <a:srgbClr val="7030A0"/>
                </a:solidFill>
              </a:rPr>
              <a:t>!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6 ВОПРОСОВ ,6 ОТВЕТОВ !!!</a:t>
            </a:r>
            <a:endParaRPr lang="ru-RU" dirty="0"/>
          </a:p>
        </p:txBody>
      </p:sp>
      <p:pic>
        <p:nvPicPr>
          <p:cNvPr id="7170" name="Picture 2" descr="E:\27 летняя универсиада в Казани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48680"/>
            <a:ext cx="4159349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r>
              <a:rPr lang="ru-RU" dirty="0" smtClean="0"/>
              <a:t>                               а)Орган равновесия                              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r>
              <a:rPr lang="ru-RU" dirty="0" smtClean="0"/>
              <a:t>                               а)Орган равновесия                                               б)Слуховой нерв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r>
              <a:rPr lang="ru-RU" dirty="0" smtClean="0"/>
              <a:t>                               а)Орган равновесия      в)Барабанная перепонка                                             б)Слуховой нерв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r>
              <a:rPr lang="ru-RU" dirty="0" smtClean="0"/>
              <a:t>                               а)Орган равновесия      в)Барабанная перепонка                                             б)Слуховой нерв            г)Ушная раковина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Ухо – орган слуха.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 по другому называют ухо</a:t>
            </a:r>
            <a:r>
              <a:rPr lang="en-US" dirty="0" smtClean="0"/>
              <a:t>?</a:t>
            </a:r>
            <a:r>
              <a:rPr lang="ru-RU" dirty="0" smtClean="0"/>
              <a:t>                               а)Орган равновесия      в)Барабанная перепонка                                             б)Слуховой нерв            </a:t>
            </a:r>
            <a:r>
              <a:rPr lang="ru-RU" dirty="0" smtClean="0">
                <a:solidFill>
                  <a:srgbClr val="FF0000"/>
                </a:solidFill>
              </a:rPr>
              <a:t>г)Ушная раковина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r>
              <a:rPr lang="ru-RU" dirty="0" smtClean="0"/>
              <a:t>                                   а)Волшебные феи нас защищают.             </a:t>
            </a:r>
            <a:endParaRPr lang="ru-RU" dirty="0"/>
          </a:p>
        </p:txBody>
      </p:sp>
      <p:pic>
        <p:nvPicPr>
          <p:cNvPr id="8194" name="Picture 2" descr="E:\Ухо-орган слуха\Kak-stat-fyeyei-pryamo-syeichas-v-ryealnoi-zhiz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2339752" cy="200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r>
              <a:rPr lang="ru-RU" dirty="0" smtClean="0"/>
              <a:t>                                   а)Волшебные феи нас защищают.                     б)У нас есть орган равновесия.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8194" name="Picture 2" descr="E:\Ухо-орган слуха\Kak-stat-fyeyei-pryamo-syeichas-v-ryealnoi-zhiz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2339752" cy="200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r>
              <a:rPr lang="ru-RU" dirty="0" smtClean="0"/>
              <a:t>                                   а)Волшебные феи нас защищают.                     б)У нас есть орган равновесия.                                    в)Земля не качается.                                                                             </a:t>
            </a:r>
            <a:endParaRPr lang="ru-RU" dirty="0"/>
          </a:p>
        </p:txBody>
      </p:sp>
      <p:pic>
        <p:nvPicPr>
          <p:cNvPr id="8194" name="Picture 2" descr="E:\Ухо-орган слуха\Kak-stat-fyeyei-pryamo-syeichas-v-ryealnoi-zhiz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2339752" cy="200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r>
              <a:rPr lang="ru-RU" dirty="0" smtClean="0"/>
              <a:t>                                   а)Волшебные феи нас защищают.                     б)У нас есть орган равновесия.                                    в)Земля не качается.                                              г)У нас сильные ноги.                                                                            </a:t>
            </a:r>
            <a:endParaRPr lang="ru-RU" dirty="0"/>
          </a:p>
        </p:txBody>
      </p:sp>
      <p:pic>
        <p:nvPicPr>
          <p:cNvPr id="8194" name="Picture 2" descr="E:\Ухо-орган слуха\Kak-stat-fyeyei-pryamo-syeichas-v-ryealnoi-zhiz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2339752" cy="200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равновесия.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Почему мы ходим не падая</a:t>
            </a:r>
            <a:r>
              <a:rPr lang="en-US" dirty="0" smtClean="0"/>
              <a:t>?</a:t>
            </a:r>
            <a:r>
              <a:rPr lang="ru-RU" dirty="0" smtClean="0"/>
              <a:t>                                   а)Волшебные феи нас защищают.                     </a:t>
            </a:r>
            <a:r>
              <a:rPr lang="ru-RU" dirty="0" smtClean="0">
                <a:solidFill>
                  <a:srgbClr val="FF0000"/>
                </a:solidFill>
              </a:rPr>
              <a:t>б)У нас есть орган равновесия.                                    </a:t>
            </a:r>
            <a:r>
              <a:rPr lang="ru-RU" dirty="0" smtClean="0"/>
              <a:t>в)Земля не качается.                                              г)У нас сильные ноги.                                                                            </a:t>
            </a:r>
            <a:endParaRPr lang="ru-RU" dirty="0"/>
          </a:p>
        </p:txBody>
      </p:sp>
      <p:pic>
        <p:nvPicPr>
          <p:cNvPr id="8194" name="Picture 2" descr="E:\Ухо-орган слуха\Kak-stat-fyeyei-pryamo-syeichas-v-ryealnoi-zhiz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2339752" cy="200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    </a:t>
            </a:r>
            <a:r>
              <a:rPr lang="ru-RU" dirty="0" smtClean="0"/>
              <a:t>а)В носовой полости.</a:t>
            </a:r>
            <a:r>
              <a:rPr lang="en-US" dirty="0" smtClean="0"/>
              <a:t>       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    </a:t>
            </a:r>
            <a:r>
              <a:rPr lang="ru-RU" dirty="0" smtClean="0"/>
              <a:t>а)В носовой полости.                                             б)Во внутреннем ухе  </a:t>
            </a:r>
            <a:r>
              <a:rPr lang="en-US" dirty="0" smtClean="0"/>
              <a:t>                        </a:t>
            </a:r>
            <a:r>
              <a:rPr lang="ru-RU" dirty="0" smtClean="0"/>
              <a:t>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    </a:t>
            </a:r>
            <a:r>
              <a:rPr lang="ru-RU" dirty="0" smtClean="0"/>
              <a:t>а)В носовой полости.                                             б)Во внутреннем ухе                                              в)В левой ступне                                                    </a:t>
            </a:r>
            <a:r>
              <a:rPr lang="en-US" dirty="0" smtClean="0"/>
              <a:t>                        </a:t>
            </a:r>
            <a:r>
              <a:rPr lang="ru-RU" dirty="0" smtClean="0"/>
              <a:t>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    </a:t>
            </a:r>
            <a:r>
              <a:rPr lang="ru-RU" dirty="0" smtClean="0"/>
              <a:t>а)В носовой полости.                                             б)Во внутреннем ухе                                              в)В левой ступне                                                     г)В правой ступне                                                   </a:t>
            </a:r>
            <a:r>
              <a:rPr lang="en-US" dirty="0" smtClean="0"/>
              <a:t>                        </a:t>
            </a:r>
            <a:r>
              <a:rPr lang="ru-RU" dirty="0" smtClean="0"/>
              <a:t>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Орган обоняния.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располжен</a:t>
            </a:r>
            <a:r>
              <a:rPr lang="ru-RU" dirty="0" smtClean="0"/>
              <a:t> орган обоняния</a:t>
            </a:r>
            <a:r>
              <a:rPr lang="en-US" dirty="0" smtClean="0"/>
              <a:t>?                            </a:t>
            </a:r>
            <a:r>
              <a:rPr lang="ru-RU" dirty="0" smtClean="0">
                <a:solidFill>
                  <a:srgbClr val="FF0000"/>
                </a:solidFill>
              </a:rPr>
              <a:t>а)В носовой полости.                                             </a:t>
            </a:r>
            <a:r>
              <a:rPr lang="ru-RU" dirty="0" smtClean="0"/>
              <a:t>б)Во внутреннем ухе                                              в)В левой ступне                                                     г)В правой ступне                                                   </a:t>
            </a:r>
            <a:r>
              <a:rPr lang="en-US" dirty="0" smtClean="0"/>
              <a:t>                        </a:t>
            </a:r>
            <a:r>
              <a:rPr lang="ru-RU" dirty="0" smtClean="0"/>
              <a:t>  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Орган вкуса – язык.              Правильно ли все </a:t>
            </a:r>
            <a:r>
              <a:rPr lang="ru-RU" dirty="0" err="1" smtClean="0"/>
              <a:t>раставленно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Сладко                                                   Кисло     																																                                                                                                                             Солено                                                 Горько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32856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132856"/>
            <a:ext cx="2543176" cy="1800225"/>
          </a:xfrm>
          <a:prstGeom prst="rect">
            <a:avLst/>
          </a:prstGeom>
          <a:noFill/>
        </p:spPr>
      </p:pic>
      <p:pic>
        <p:nvPicPr>
          <p:cNvPr id="4100" name="Picture 4" descr="E:\Ухо-орган слуха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25144"/>
            <a:ext cx="2486025" cy="18383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653136"/>
            <a:ext cx="2952328" cy="18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Орган вкуса – язык.              Правильно ли все </a:t>
            </a:r>
            <a:r>
              <a:rPr lang="ru-RU" dirty="0" err="1" smtClean="0"/>
              <a:t>раставленно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Сладко               а)Да                            Кисло     																																                                                                                                                             Солено                                                 Горько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32856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132856"/>
            <a:ext cx="2543176" cy="1800225"/>
          </a:xfrm>
          <a:prstGeom prst="rect">
            <a:avLst/>
          </a:prstGeom>
          <a:noFill/>
        </p:spPr>
      </p:pic>
      <p:pic>
        <p:nvPicPr>
          <p:cNvPr id="4100" name="Picture 4" descr="E:\Ухо-орган слуха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25144"/>
            <a:ext cx="2486025" cy="18383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653136"/>
            <a:ext cx="2952328" cy="18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Орган вкуса – язык.              Правильно ли все </a:t>
            </a:r>
            <a:r>
              <a:rPr lang="ru-RU" dirty="0" err="1" smtClean="0"/>
              <a:t>раставленно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Сладко               а)Да                            Кисло         </a:t>
            </a:r>
            <a:r>
              <a:rPr lang="ru-RU" dirty="0" err="1" smtClean="0"/>
              <a:t>бб</a:t>
            </a:r>
            <a:r>
              <a:rPr lang="ru-RU" dirty="0" smtClean="0"/>
              <a:t>			  б)Нет																										               Солено                                                    Горько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32856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132856"/>
            <a:ext cx="2543176" cy="1800225"/>
          </a:xfrm>
          <a:prstGeom prst="rect">
            <a:avLst/>
          </a:prstGeom>
          <a:noFill/>
        </p:spPr>
      </p:pic>
      <p:pic>
        <p:nvPicPr>
          <p:cNvPr id="4100" name="Picture 4" descr="E:\Ухо-орган слуха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653136"/>
            <a:ext cx="2486025" cy="18383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581128"/>
            <a:ext cx="2952328" cy="18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Орган вкуса – язык.              Правильно ли все </a:t>
            </a:r>
            <a:r>
              <a:rPr lang="ru-RU" dirty="0" err="1" smtClean="0"/>
              <a:t>раставленно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Сладко               а)Да                            Кисло         </a:t>
            </a:r>
            <a:r>
              <a:rPr lang="ru-RU" dirty="0" err="1" smtClean="0"/>
              <a:t>бб</a:t>
            </a:r>
            <a:r>
              <a:rPr lang="ru-RU" dirty="0" smtClean="0"/>
              <a:t>			  б)Нет                                          			  																					     	Горько                                           Солено              Солено                                                  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420888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420888"/>
            <a:ext cx="2543176" cy="18002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941168"/>
            <a:ext cx="2952328" cy="1800200"/>
          </a:xfrm>
          <a:prstGeom prst="rect">
            <a:avLst/>
          </a:prstGeom>
          <a:noFill/>
        </p:spPr>
      </p:pic>
      <p:pic>
        <p:nvPicPr>
          <p:cNvPr id="1026" name="Picture 2" descr="E:\Ухо-орган слуха\imag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5019675"/>
            <a:ext cx="2486025" cy="18383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Орган вкуса – язык.              Правильно ли все </a:t>
            </a:r>
            <a:r>
              <a:rPr lang="ru-RU" dirty="0" err="1" smtClean="0"/>
              <a:t>раставленно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Сладко               а)Да                            Кисло         </a:t>
            </a:r>
            <a:r>
              <a:rPr lang="ru-RU" dirty="0" err="1" smtClean="0"/>
              <a:t>бб</a:t>
            </a:r>
            <a:r>
              <a:rPr lang="ru-RU" dirty="0" smtClean="0"/>
              <a:t>			  </a:t>
            </a:r>
            <a:r>
              <a:rPr lang="ru-RU" dirty="0" smtClean="0">
                <a:solidFill>
                  <a:srgbClr val="FF0000"/>
                </a:solidFill>
              </a:rPr>
              <a:t>б)Нет  </a:t>
            </a:r>
            <a:r>
              <a:rPr lang="ru-RU" dirty="0" smtClean="0"/>
              <a:t>                                        			  																					        Горько                                                 Солено              Солено                                                  </a:t>
            </a:r>
            <a:endParaRPr lang="ru-RU" dirty="0"/>
          </a:p>
        </p:txBody>
      </p:sp>
      <p:pic>
        <p:nvPicPr>
          <p:cNvPr id="4098" name="Picture 2" descr="E:\Ухо-орган слуха\1280574865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420888"/>
            <a:ext cx="3168352" cy="1800200"/>
          </a:xfrm>
          <a:prstGeom prst="rect">
            <a:avLst/>
          </a:prstGeom>
          <a:noFill/>
        </p:spPr>
      </p:pic>
      <p:pic>
        <p:nvPicPr>
          <p:cNvPr id="4099" name="Picture 3" descr="E:\Ухо-орган слуха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420888"/>
            <a:ext cx="2543176" cy="1800225"/>
          </a:xfrm>
          <a:prstGeom prst="rect">
            <a:avLst/>
          </a:prstGeom>
          <a:noFill/>
        </p:spPr>
      </p:pic>
      <p:pic>
        <p:nvPicPr>
          <p:cNvPr id="7" name="Picture 2" descr="E:\Ухо-орган слуха\300px-Senf-Variationen_edi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4869160"/>
            <a:ext cx="2952328" cy="1800200"/>
          </a:xfrm>
          <a:prstGeom prst="rect">
            <a:avLst/>
          </a:prstGeom>
          <a:noFill/>
        </p:spPr>
      </p:pic>
      <p:pic>
        <p:nvPicPr>
          <p:cNvPr id="1026" name="Picture 2" descr="E:\Ухо-орган слуха\imag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869160"/>
            <a:ext cx="2486025" cy="18383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осязания.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  а)Шерсть 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  а)Шерсть                                          б)Голова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  а)Шерсть                                          б)Голова        в)Кожа   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  а)Шерсть                                          б)Голова        в)Кожа                                              г)Нога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Орган вкуса – язык.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Органом осязания человеку служит вся ….         а)Шерсть                                          б)Голова        </a:t>
            </a:r>
            <a:r>
              <a:rPr lang="ru-RU" dirty="0" smtClean="0">
                <a:solidFill>
                  <a:srgbClr val="FF0000"/>
                </a:solidFill>
              </a:rPr>
              <a:t>в)Кожа  </a:t>
            </a:r>
            <a:r>
              <a:rPr lang="ru-RU" dirty="0" smtClean="0"/>
              <a:t>                                            г)Нога 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Ты – молодец !!!</a:t>
            </a:r>
            <a:endParaRPr lang="ru-RU" dirty="0"/>
          </a:p>
        </p:txBody>
      </p:sp>
      <p:pic>
        <p:nvPicPr>
          <p:cNvPr id="4" name="Содержимое 3" descr="i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Береги весь многогранный мир чувств 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E:\Ухо-орган слуха\220px-Felicidade_A_very_happy_bo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760640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573</Words>
  <Application>Microsoft Office PowerPoint</Application>
  <PresentationFormat>Экран (4:3)</PresentationFormat>
  <Paragraphs>75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«Многогранный мир чувств»</vt:lpstr>
      <vt:lpstr>Откроем стр.48(учебник)</vt:lpstr>
      <vt:lpstr>.</vt:lpstr>
      <vt:lpstr>Ухо – орган слуха. </vt:lpstr>
      <vt:lpstr>Опыт.</vt:lpstr>
      <vt:lpstr>Орган равновесия.</vt:lpstr>
      <vt:lpstr>Орган обоняния.</vt:lpstr>
      <vt:lpstr>Орган вкуса – язык.</vt:lpstr>
      <vt:lpstr>Орган осязания.</vt:lpstr>
      <vt:lpstr>ВОПРОС, А КТО СПРОСИТ ТОМУ В НОС !!!</vt:lpstr>
      <vt:lpstr>Ухо – орган слуха.</vt:lpstr>
      <vt:lpstr>Ухо – орган слуха.</vt:lpstr>
      <vt:lpstr>Ухо – орган слуха.</vt:lpstr>
      <vt:lpstr>Ухо – орган слуха.</vt:lpstr>
      <vt:lpstr>Ухо – орган слуха.</vt:lpstr>
      <vt:lpstr>Ухо – орган слуха.</vt:lpstr>
      <vt:lpstr>Орган равновесия.</vt:lpstr>
      <vt:lpstr>Орган равновесия.</vt:lpstr>
      <vt:lpstr>Орган равновесия.</vt:lpstr>
      <vt:lpstr>Орган равновесия.</vt:lpstr>
      <vt:lpstr>Орган равновесия.</vt:lpstr>
      <vt:lpstr>Орган равновесия.</vt:lpstr>
      <vt:lpstr>Орган обоняния.</vt:lpstr>
      <vt:lpstr>Орган обоняния.</vt:lpstr>
      <vt:lpstr>Орган обоняния.</vt:lpstr>
      <vt:lpstr>Орган обоняния.</vt:lpstr>
      <vt:lpstr>Орган обоняния.</vt:lpstr>
      <vt:lpstr>Орган обоняния.</vt:lpstr>
      <vt:lpstr>Орган вкуса – язык.              Правильно ли все раставленно.</vt:lpstr>
      <vt:lpstr>Орган вкуса – язык.              Правильно ли все раставленно.</vt:lpstr>
      <vt:lpstr>Орган вкуса – язык.              Правильно ли все раставленно.</vt:lpstr>
      <vt:lpstr>Орган вкуса – язык.              Правильно ли все раставленно.</vt:lpstr>
      <vt:lpstr>Орган вкуса – язык.              Правильно ли все раставленно.</vt:lpstr>
      <vt:lpstr>Орган осязания.</vt:lpstr>
      <vt:lpstr>Орган вкуса – язык.</vt:lpstr>
      <vt:lpstr>Орган вкуса – язык.</vt:lpstr>
      <vt:lpstr>Орган вкуса – язык.</vt:lpstr>
      <vt:lpstr>Орган вкуса – язык.</vt:lpstr>
      <vt:lpstr>Орган вкуса – язык.</vt:lpstr>
      <vt:lpstr>Ты – молодец !!!</vt:lpstr>
      <vt:lpstr>Береги весь многогранный мир чувств 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«Многогранный мир чувств»</dc:title>
  <cp:lastModifiedBy>Owner</cp:lastModifiedBy>
  <cp:revision>28</cp:revision>
  <dcterms:modified xsi:type="dcterms:W3CDTF">2014-10-20T11:10:21Z</dcterms:modified>
</cp:coreProperties>
</file>