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5" r:id="rId5"/>
    <p:sldId id="266" r:id="rId6"/>
    <p:sldId id="260" r:id="rId7"/>
    <p:sldId id="261" r:id="rId8"/>
    <p:sldId id="263" r:id="rId9"/>
    <p:sldId id="262" r:id="rId10"/>
    <p:sldId id="264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744" autoAdjust="0"/>
    <p:restoredTop sz="94660"/>
  </p:normalViewPr>
  <p:slideViewPr>
    <p:cSldViewPr>
      <p:cViewPr varScale="1">
        <p:scale>
          <a:sx n="102" d="100"/>
          <a:sy n="102" d="100"/>
        </p:scale>
        <p:origin x="-65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EA186-39E8-4B7C-81E2-CAF12E55F752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4ED7CA3-410E-414C-810B-ADB82EC61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EA186-39E8-4B7C-81E2-CAF12E55F752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4ED7CA3-410E-414C-810B-ADB82EC61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EA186-39E8-4B7C-81E2-CAF12E55F752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D7CA3-410E-414C-810B-ADB82EC617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EA186-39E8-4B7C-81E2-CAF12E55F752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D7CA3-410E-414C-810B-ADB82EC61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EA186-39E8-4B7C-81E2-CAF12E55F752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4ED7CA3-410E-414C-810B-ADB82EC617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EA186-39E8-4B7C-81E2-CAF12E55F752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D7CA3-410E-414C-810B-ADB82EC61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EA186-39E8-4B7C-81E2-CAF12E55F752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D7CA3-410E-414C-810B-ADB82EC61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EA186-39E8-4B7C-81E2-CAF12E55F752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D7CA3-410E-414C-810B-ADB82EC61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EA186-39E8-4B7C-81E2-CAF12E55F752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D7CA3-410E-414C-810B-ADB82EC617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EA186-39E8-4B7C-81E2-CAF12E55F752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D7CA3-410E-414C-810B-ADB82EC61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EA186-39E8-4B7C-81E2-CAF12E55F752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D7CA3-410E-414C-810B-ADB82EC61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C0EA186-39E8-4B7C-81E2-CAF12E55F752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4ED7CA3-410E-414C-810B-ADB82EC617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newsflash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52;&#1086;&#1080;%20&#1076;&#1086;&#1082;&#1091;&#1084;&#1077;&#1085;&#1090;&#1099;\&#1052;&#1086;&#1103;%20&#1084;&#1091;&#1079;&#1099;&#1082;&#1072;\VA_Odinokiy_pastyh_2010\035_Magic%20Duduk%20-%20Saga%20Of%20Malica.mp3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ои документы\Мои рисунки\TUNDRA-1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00494" y="-2500354"/>
            <a:ext cx="15605126" cy="104044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14678" y="357166"/>
            <a:ext cx="6357982" cy="5718621"/>
          </a:xfrm>
        </p:spPr>
        <p:txBody>
          <a:bodyPr>
            <a:noAutofit/>
          </a:bodyPr>
          <a:lstStyle/>
          <a:p>
            <a:r>
              <a:rPr lang="ru-RU" sz="88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Куда идут лемминги?</a:t>
            </a:r>
            <a:endParaRPr lang="ru-RU" sz="8000" cap="none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4857760"/>
            <a:ext cx="8053414" cy="1214446"/>
          </a:xfrm>
        </p:spPr>
        <p:txBody>
          <a:bodyPr/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Быков </a:t>
            </a:r>
            <a:r>
              <a:rPr lang="ru-RU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Дмитрий   4«А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» класс     школа №1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Рисунок 4" descr="20m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880225" flipH="1">
            <a:off x="-1223653" y="36244"/>
            <a:ext cx="355404" cy="537438"/>
          </a:xfrm>
          <a:prstGeom prst="rect">
            <a:avLst/>
          </a:prstGeom>
        </p:spPr>
      </p:pic>
      <p:pic>
        <p:nvPicPr>
          <p:cNvPr id="6" name="Рисунок 5" descr="20m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880225" flipH="1">
            <a:off x="-1795157" y="36245"/>
            <a:ext cx="355404" cy="537438"/>
          </a:xfrm>
          <a:prstGeom prst="rect">
            <a:avLst/>
          </a:prstGeom>
        </p:spPr>
      </p:pic>
      <p:pic>
        <p:nvPicPr>
          <p:cNvPr id="7" name="Рисунок 6" descr="20m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880225" flipH="1">
            <a:off x="-1295093" y="750600"/>
            <a:ext cx="355404" cy="537438"/>
          </a:xfrm>
          <a:prstGeom prst="rect">
            <a:avLst/>
          </a:prstGeom>
        </p:spPr>
      </p:pic>
      <p:pic>
        <p:nvPicPr>
          <p:cNvPr id="8" name="Рисунок 7" descr="20m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880225" flipH="1">
            <a:off x="-1938034" y="893475"/>
            <a:ext cx="355404" cy="537438"/>
          </a:xfrm>
          <a:prstGeom prst="rect">
            <a:avLst/>
          </a:prstGeom>
        </p:spPr>
      </p:pic>
      <p:pic>
        <p:nvPicPr>
          <p:cNvPr id="9" name="Рисунок 8" descr="20m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880225" flipH="1">
            <a:off x="-1938169" y="1394585"/>
            <a:ext cx="363637" cy="537438"/>
          </a:xfrm>
          <a:prstGeom prst="rect">
            <a:avLst/>
          </a:prstGeom>
        </p:spPr>
      </p:pic>
      <p:pic>
        <p:nvPicPr>
          <p:cNvPr id="10" name="Рисунок 9" descr="20m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880225" flipH="1">
            <a:off x="-580711" y="607724"/>
            <a:ext cx="355404" cy="537438"/>
          </a:xfrm>
          <a:prstGeom prst="rect">
            <a:avLst/>
          </a:prstGeom>
        </p:spPr>
      </p:pic>
      <p:pic>
        <p:nvPicPr>
          <p:cNvPr id="11" name="Рисунок 10" descr="20m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880225" flipH="1">
            <a:off x="-3366794" y="2965178"/>
            <a:ext cx="355404" cy="537438"/>
          </a:xfrm>
          <a:prstGeom prst="rect">
            <a:avLst/>
          </a:prstGeom>
        </p:spPr>
      </p:pic>
      <p:pic>
        <p:nvPicPr>
          <p:cNvPr id="12" name="Рисунок 11" descr="20m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880225" flipH="1">
            <a:off x="-2223786" y="321971"/>
            <a:ext cx="355404" cy="537438"/>
          </a:xfrm>
          <a:prstGeom prst="rect">
            <a:avLst/>
          </a:prstGeom>
        </p:spPr>
      </p:pic>
      <p:pic>
        <p:nvPicPr>
          <p:cNvPr id="13" name="Рисунок 12" descr="20m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880225" flipH="1">
            <a:off x="-3223919" y="1893608"/>
            <a:ext cx="355404" cy="537438"/>
          </a:xfrm>
          <a:prstGeom prst="rect">
            <a:avLst/>
          </a:prstGeom>
        </p:spPr>
      </p:pic>
      <p:pic>
        <p:nvPicPr>
          <p:cNvPr id="14" name="Рисунок 13" descr="20m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880225" flipH="1">
            <a:off x="-2866727" y="822038"/>
            <a:ext cx="355404" cy="537438"/>
          </a:xfrm>
          <a:prstGeom prst="rect">
            <a:avLst/>
          </a:prstGeom>
        </p:spPr>
      </p:pic>
      <p:pic>
        <p:nvPicPr>
          <p:cNvPr id="15" name="Рисунок 14" descr="20m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880225" flipH="1">
            <a:off x="-3152481" y="2393674"/>
            <a:ext cx="355404" cy="537438"/>
          </a:xfrm>
          <a:prstGeom prst="rect">
            <a:avLst/>
          </a:prstGeom>
        </p:spPr>
      </p:pic>
      <p:pic>
        <p:nvPicPr>
          <p:cNvPr id="16" name="Рисунок 15" descr="20m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880225" flipH="1">
            <a:off x="-2723852" y="1750733"/>
            <a:ext cx="355404" cy="537438"/>
          </a:xfrm>
          <a:prstGeom prst="rect">
            <a:avLst/>
          </a:prstGeom>
        </p:spPr>
      </p:pic>
      <p:pic>
        <p:nvPicPr>
          <p:cNvPr id="17" name="Рисунок 16" descr="20m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880225" flipH="1">
            <a:off x="-3214394" y="3117578"/>
            <a:ext cx="355404" cy="537438"/>
          </a:xfrm>
          <a:prstGeom prst="rect">
            <a:avLst/>
          </a:prstGeom>
        </p:spPr>
      </p:pic>
      <p:pic>
        <p:nvPicPr>
          <p:cNvPr id="18" name="Рисунок 17" descr="20m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880225" flipH="1">
            <a:off x="-3223918" y="1179228"/>
            <a:ext cx="355404" cy="537438"/>
          </a:xfrm>
          <a:prstGeom prst="rect">
            <a:avLst/>
          </a:prstGeom>
        </p:spPr>
      </p:pic>
      <p:pic>
        <p:nvPicPr>
          <p:cNvPr id="19" name="Рисунок 18" descr="20m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880225" flipH="1">
            <a:off x="-1071253" y="188644"/>
            <a:ext cx="355404" cy="537438"/>
          </a:xfrm>
          <a:prstGeom prst="rect">
            <a:avLst/>
          </a:prstGeom>
        </p:spPr>
      </p:pic>
      <p:pic>
        <p:nvPicPr>
          <p:cNvPr id="20" name="Рисунок 19" descr="20m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880225" flipH="1">
            <a:off x="-428311" y="760124"/>
            <a:ext cx="355404" cy="537438"/>
          </a:xfrm>
          <a:prstGeom prst="rect">
            <a:avLst/>
          </a:prstGeom>
        </p:spPr>
      </p:pic>
      <p:pic>
        <p:nvPicPr>
          <p:cNvPr id="21" name="Рисунок 20" descr="20m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880225" flipH="1">
            <a:off x="-1223653" y="464847"/>
            <a:ext cx="355404" cy="537438"/>
          </a:xfrm>
          <a:prstGeom prst="rect">
            <a:avLst/>
          </a:prstGeom>
        </p:spPr>
      </p:pic>
      <p:pic>
        <p:nvPicPr>
          <p:cNvPr id="22" name="Рисунок 21" descr="20m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880225" flipH="1">
            <a:off x="-1142693" y="903000"/>
            <a:ext cx="355404" cy="537438"/>
          </a:xfrm>
          <a:prstGeom prst="rect">
            <a:avLst/>
          </a:prstGeom>
        </p:spPr>
      </p:pic>
      <p:pic>
        <p:nvPicPr>
          <p:cNvPr id="23" name="035_Magic Duduk - Saga Of Malic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1715800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507 -0.17245 L 1.55017 0.49954 " pathEditMode="relative" ptsTypes="AA">
                                      <p:cBhvr>
                                        <p:cTn id="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61111E-6 -1.11111E-6 L 1.33872 0.66158 " pathEditMode="relative" ptsTypes="AA">
                                      <p:cBhvr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9.16667E-6 7.40741E-6 L 1.30729 0.65093 " pathEditMode="relative" ptsTypes="AA">
                                      <p:cBhvr>
                                        <p:cTn id="1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8.33333E-6 1.11111E-6 L 1.37031 0.64051 " pathEditMode="relative" ptsTypes="AA">
                                      <p:cBhvr>
                                        <p:cTn id="1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2222E-6 1.48148E-6 L 1.33091 0.69954 " pathEditMode="relative" ptsTypes="AA">
                                      <p:cBhvr>
                                        <p:cTn id="1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repeatCount="indefinite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1.38889E-6 -2.59259E-6 L 1.43333 0.79792 " pathEditMode="relative" ptsTypes="AA">
                                      <p:cBhvr>
                                        <p:cTn id="1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88889E-6 1.48148E-6 L 1.3151 0.64051 " pathEditMode="relative" ptsTypes="AA">
                                      <p:cBhvr>
                                        <p:cTn id="1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repeatCount="indefinite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0625 0.07963 L 1.38438 0.68472 " pathEditMode="relative" ptsTypes="AA">
                                      <p:cBhvr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repeatCount="indefinite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11111E-6 -3.33333E-6 L 1.55139 0.46181 " pathEditMode="relative" ptsTypes="AA">
                                      <p:cBhvr>
                                        <p:cTn id="2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repeatCount="indefinite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5.27778E-6 -7.40741E-7 L 1.54357 0.36759 " pathEditMode="relative" ptsTypes="AA">
                                      <p:cBhvr>
                                        <p:cTn id="2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indefinite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5.27778E-6 -7.40741E-7 L 1.54357 0.36759 " pathEditMode="relative" ptsTypes="AA">
                                      <p:cBhvr>
                                        <p:cTn id="2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repeatCount="indefinite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5.27778E-6 -7.40741E-7 L 1.54357 0.36759 " pathEditMode="relative" ptsTypes="AA">
                                      <p:cBhvr>
                                        <p:cTn id="2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indefinite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3.88889E-6 1.48148E-6 L 1.3151 0.64051 " pathEditMode="relative" ptsTypes="AA">
                                      <p:cBhvr>
                                        <p:cTn id="30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-1.11111E-6 L 1.33872 0.66158 " pathEditMode="relative" ptsTypes="AA">
                                      <p:cBhvr>
                                        <p:cTn id="32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0"/>
                            </p:stCondLst>
                            <p:childTnLst>
                              <p:par>
                                <p:cTn id="52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1" showWhenStopped="0">
                <p:cTn id="5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0" y="4071942"/>
            <a:ext cx="4143404" cy="2229626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У всех леммингов плотное телосложение, короткие ноги и хвост, маленькие, скрытые в меху уши. Окраска одноцветная, серо-коричневая или пёстрая. У некоторых леммингов зимой мех сильно светлеет или белеет.</a:t>
            </a:r>
            <a:endParaRPr lang="ru-RU" sz="1800" b="1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6" name="Рисунок 5" descr="687345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43182"/>
            <a:ext cx="4762500" cy="382905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142844" y="1142984"/>
            <a:ext cx="4357718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Лемминги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относятся к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роду грызунов, семейства хомяков.                                                      К леммингам близки пеструшки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3" name="Рисунок 12" descr="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7620" y="142852"/>
            <a:ext cx="5486400" cy="3648456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5214950"/>
            <a:ext cx="8262966" cy="121444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Лемминги населяют тундру, а также прилежащие острова Северного Ледовитого океана. Зиму проводят в гнёздах, устроенных прямо на земле под снегом, питаясь прикорневыми частями растений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Рисунок 2" descr="0904a700bec1f54d0f5022e49db81a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86182" y="1928802"/>
            <a:ext cx="4886325" cy="3362325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5" name="Рисунок 4" descr="1219498701_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85728"/>
            <a:ext cx="4762500" cy="3305175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4714884"/>
            <a:ext cx="8477280" cy="192882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Глядя на лемминга, трудно поверить, что этот симпатичный зверек на своих коротких лапках способен к длительным странствиям. И тем не менее это так. Очевидцы, видевшие массовые шествия леммингов, долго не могут забыть это удивительное и часто трагическое зрелище. </a:t>
            </a:r>
          </a:p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 </a:t>
            </a:r>
          </a:p>
          <a:p>
            <a:endParaRPr lang="ru-RU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Рисунок 2" descr="678548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762500" cy="38862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5" name="Рисунок 4" descr="2352349809_51b37bd7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81500" y="1142984"/>
            <a:ext cx="4762500" cy="3419475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4714884"/>
            <a:ext cx="8405842" cy="1928826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Лемминги - травоядные животные и, казалось бы, им всегда хватает в тундре еды. Но бывают годы, когда численность леммингов резко увеличивается. Корма начинает не хватать, и потоки животных устремляются на поиски лучших мест. В отличие от других мигрирующих животных, у леммингов нет точной цели, они просто уходят из "дома" и идут. </a:t>
            </a:r>
          </a:p>
          <a:p>
            <a:endParaRPr lang="ru-RU" dirty="0"/>
          </a:p>
        </p:txBody>
      </p:sp>
      <p:pic>
        <p:nvPicPr>
          <p:cNvPr id="3" name="Рисунок 2" descr="6585546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3042" y="214290"/>
            <a:ext cx="5429288" cy="4643470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86314" y="1000108"/>
            <a:ext cx="4000528" cy="530146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Больше ста лет ученые следят за массовыми шествиями леммингов , которых попросту называют мышами - пеструшками. Обычно пугливые и незаметные зверьки раз в несколько лет становятся агрессивными хищниками и уничтожают все на своем пути. Такое смертоносное шествие не имеет себе равных в животном мире.</a:t>
            </a:r>
            <a:b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</a:b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/>
            </a:r>
            <a:b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</a:b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3" name="Рисунок 2" descr="1259587160_img_0131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643050"/>
            <a:ext cx="4286250" cy="3209925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4786322"/>
            <a:ext cx="8405842" cy="2071678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Лемминги срываются с привычного места обитания внезапно, как по чьей-то команде и небольшими группами начинают движение в сторону моря. Чем ближе к воде, тем больше численность крошечных переселенцев, по тундре несутся десятки тысяч пушистых зверьков. Они не видят ничего на своем пути, кроме хвоста впереди бегущего сородича и стараются не отставать. </a:t>
            </a:r>
            <a:b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</a:b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3" name="Рисунок 2" descr="0_18134_20f52464_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571480"/>
            <a:ext cx="8786347" cy="4071966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4714884"/>
            <a:ext cx="8334404" cy="1857388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На своем пути они не видят никаких препятствий. Волки, лисы и даже рыбы заглатывают эту легкую добычу, которая и не пытается спастись.   Лапки у зверьков кровоточат, шерсть стерта, но они идут и идут в одном направлении, не обращая никакого внимания на людей и препятствия.</a:t>
            </a:r>
            <a:endParaRPr lang="ru-RU" sz="1800" b="1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3" name="Рисунок 2" descr="1219498628_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0"/>
            <a:ext cx="7643866" cy="5072098"/>
          </a:xfrm>
          <a:prstGeom prst="rect">
            <a:avLst/>
          </a:prstGeom>
          <a:effectLst>
            <a:softEdge rad="63500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4857760"/>
            <a:ext cx="8548718" cy="1443808"/>
          </a:xfrm>
        </p:spPr>
        <p:txBody>
          <a:bodyPr>
            <a:normAutofit lnSpcReduction="10000"/>
          </a:bodyPr>
          <a:lstStyle/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Даже если впереди обрыв или вода, и препятствие видят вожаки, ведущие всю эту лавину, они не в состоянии притормозить и остановить движение, их просто сталкивают в пропасть или в воду и вслед за ними падают сами. </a:t>
            </a:r>
            <a:endParaRPr lang="ru-RU" sz="2000" dirty="0"/>
          </a:p>
        </p:txBody>
      </p:sp>
      <p:pic>
        <p:nvPicPr>
          <p:cNvPr id="5" name="Рисунок 4" descr="obama lemming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357166"/>
            <a:ext cx="6929486" cy="4714908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7" name="Выноска-облако 6"/>
          <p:cNvSpPr/>
          <p:nvPr/>
        </p:nvSpPr>
        <p:spPr>
          <a:xfrm>
            <a:off x="5072066" y="428604"/>
            <a:ext cx="2571768" cy="1857388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Помоги-и-и-и-ите-е</a:t>
            </a:r>
            <a:r>
              <a:rPr lang="ru-RU" dirty="0" smtClean="0"/>
              <a:t>!!!!!</a:t>
            </a:r>
            <a:endParaRPr lang="ru-RU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4572008"/>
            <a:ext cx="8262966" cy="1729560"/>
          </a:xfrm>
        </p:spPr>
        <p:txBody>
          <a:bodyPr>
            <a:normAutofit lnSpcReduction="10000"/>
          </a:bodyPr>
          <a:lstStyle/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Не все лемминги погибают в воде, плавают они неплохо. Если расстояние до берега небольшое, то лемминги переплывают водную преграду, уцелевшие зверьки снова сбиваются в стаи и продолжают путь</a:t>
            </a:r>
            <a:endParaRPr lang="ru-RU" sz="2200" dirty="0"/>
          </a:p>
        </p:txBody>
      </p:sp>
      <p:pic>
        <p:nvPicPr>
          <p:cNvPr id="7" name="Рисунок 6" descr="1259587097_lemming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0"/>
            <a:ext cx="6929486" cy="4786322"/>
          </a:xfrm>
          <a:prstGeom prst="rect">
            <a:avLst/>
          </a:prstGeom>
          <a:effectLst>
            <a:softEdge rad="63500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4429132"/>
            <a:ext cx="8620156" cy="1872436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Что гонит зверьков на новое место – до сих пор загадка. Предположения выдвигаются самые разные – одни ученые связывают это безумство с повышенной солнечной активностью, другие – с недостатком корма и естественной регуляцией численности зверьков. Но все это лишь предположения, научного объяснения массовому переселению леммингов пока нет.</a:t>
            </a:r>
          </a:p>
          <a:p>
            <a:endParaRPr lang="ru-RU" sz="1800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3" name="Рисунок 2" descr="45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0"/>
            <a:ext cx="6858048" cy="4871784"/>
          </a:xfrm>
          <a:prstGeom prst="rect">
            <a:avLst/>
          </a:prstGeom>
          <a:effectLst>
            <a:softEdge rad="63500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111</TotalTime>
  <Words>482</Words>
  <Application>Microsoft Office PowerPoint</Application>
  <PresentationFormat>Экран (4:3)</PresentationFormat>
  <Paragraphs>15</Paragraphs>
  <Slides>11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Трек</vt:lpstr>
      <vt:lpstr>Куда идут лемминги?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Куда идут лемминги</dc:title>
  <dc:creator>Admin</dc:creator>
  <cp:lastModifiedBy>Owner</cp:lastModifiedBy>
  <cp:revision>13</cp:revision>
  <dcterms:created xsi:type="dcterms:W3CDTF">2010-10-21T05:13:10Z</dcterms:created>
  <dcterms:modified xsi:type="dcterms:W3CDTF">2014-10-20T13:14:17Z</dcterms:modified>
</cp:coreProperties>
</file>