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F85-47BB-45D7-8C5C-9AB634FA2F3B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E423-0841-428F-9DFE-7A7984A907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F85-47BB-45D7-8C5C-9AB634FA2F3B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E423-0841-428F-9DFE-7A7984A907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F85-47BB-45D7-8C5C-9AB634FA2F3B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E423-0841-428F-9DFE-7A7984A907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F85-47BB-45D7-8C5C-9AB634FA2F3B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E423-0841-428F-9DFE-7A7984A907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F85-47BB-45D7-8C5C-9AB634FA2F3B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E423-0841-428F-9DFE-7A7984A907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F85-47BB-45D7-8C5C-9AB634FA2F3B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E423-0841-428F-9DFE-7A7984A907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F85-47BB-45D7-8C5C-9AB634FA2F3B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E423-0841-428F-9DFE-7A7984A907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F85-47BB-45D7-8C5C-9AB634FA2F3B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E423-0841-428F-9DFE-7A7984A907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F85-47BB-45D7-8C5C-9AB634FA2F3B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E423-0841-428F-9DFE-7A7984A907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F85-47BB-45D7-8C5C-9AB634FA2F3B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E423-0841-428F-9DFE-7A7984A907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9F85-47BB-45D7-8C5C-9AB634FA2F3B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E423-0841-428F-9DFE-7A7984A907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79F85-47BB-45D7-8C5C-9AB634FA2F3B}" type="datetimeFigureOut">
              <a:rPr lang="ru-RU" smtClean="0"/>
              <a:pPr/>
              <a:t>01.12.2012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E423-0841-428F-9DFE-7A7984A907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sh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I:\фоны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620688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Урок: Здоровье человека и окружающая среда.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2636912"/>
            <a:ext cx="3917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Тема: Катастрофы.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4005064"/>
            <a:ext cx="1760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Класс 3.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5229200"/>
            <a:ext cx="57545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Подготовила: учитель начальных классов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Горячёва О.В.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МОУ «Медновская СОШ».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11266" name="Picture 2" descr="D:\Documents and Settings\Admin\Мои документы\Катастрофы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0"/>
            <a:ext cx="1616075" cy="1616075"/>
          </a:xfrm>
          <a:prstGeom prst="rect">
            <a:avLst/>
          </a:prstGeom>
          <a:noFill/>
        </p:spPr>
      </p:pic>
      <p:pic>
        <p:nvPicPr>
          <p:cNvPr id="11267" name="Picture 3" descr="D:\Documents and Settings\Admin\Мои документы\Катастрофы\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67736" y="1628800"/>
            <a:ext cx="2376264" cy="1584176"/>
          </a:xfrm>
          <a:prstGeom prst="rect">
            <a:avLst/>
          </a:prstGeom>
          <a:noFill/>
        </p:spPr>
      </p:pic>
      <p:pic>
        <p:nvPicPr>
          <p:cNvPr id="11268" name="Picture 4" descr="D:\Documents and Settings\Admin\Мои документы\Катастрофы\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3284984"/>
            <a:ext cx="2448272" cy="1632181"/>
          </a:xfrm>
          <a:prstGeom prst="rect">
            <a:avLst/>
          </a:prstGeom>
          <a:noFill/>
        </p:spPr>
      </p:pic>
      <p:pic>
        <p:nvPicPr>
          <p:cNvPr id="11269" name="Picture 5" descr="D:\Documents and Settings\Admin\Мои документы\Катастрофы\2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74366" y="5013176"/>
            <a:ext cx="2369634" cy="157276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фоны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3568" y="476672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Century Gothic" pitchFamily="34" charset="0"/>
              </a:rPr>
              <a:t>Мир не всегда бывает спокоен и ласков.</a:t>
            </a:r>
            <a:endParaRPr lang="ru-RU" sz="2800" b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292494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Взрываются горы (вулканы) и горящая</a:t>
            </a:r>
          </a:p>
          <a:p>
            <a:r>
              <a:rPr lang="ru-RU" sz="2400" b="1" dirty="0" smtClean="0">
                <a:latin typeface="Century Gothic" pitchFamily="34" charset="0"/>
              </a:rPr>
              <a:t>лава сметает все на своем пути.</a:t>
            </a:r>
            <a:endParaRPr lang="ru-RU" sz="2400" b="1" dirty="0">
              <a:latin typeface="Century Gothic" pitchFamily="34" charset="0"/>
            </a:endParaRPr>
          </a:p>
        </p:txBody>
      </p:sp>
      <p:pic>
        <p:nvPicPr>
          <p:cNvPr id="1026" name="Picture 2" descr="D:\Documents and Settings\Admin\Мои документы\Катастрофы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24744"/>
            <a:ext cx="1872208" cy="1872208"/>
          </a:xfrm>
          <a:prstGeom prst="rect">
            <a:avLst/>
          </a:prstGeom>
          <a:noFill/>
        </p:spPr>
      </p:pic>
      <p:pic>
        <p:nvPicPr>
          <p:cNvPr id="1027" name="Picture 3" descr="D:\Documents and Settings\Admin\Мои документы\Катастрофы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5066" y="1137337"/>
            <a:ext cx="2789422" cy="1859615"/>
          </a:xfrm>
          <a:prstGeom prst="rect">
            <a:avLst/>
          </a:prstGeom>
          <a:noFill/>
        </p:spPr>
      </p:pic>
      <p:pic>
        <p:nvPicPr>
          <p:cNvPr id="1028" name="Picture 4" descr="D:\Documents and Settings\Admin\Мои документы\Катастрофы\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4653136"/>
            <a:ext cx="2880320" cy="1920213"/>
          </a:xfrm>
          <a:prstGeom prst="rect">
            <a:avLst/>
          </a:prstGeom>
          <a:noFill/>
        </p:spPr>
      </p:pic>
      <p:pic>
        <p:nvPicPr>
          <p:cNvPr id="1029" name="Picture 5" descr="D:\Documents and Settings\Admin\Мои документы\Катастрофы\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4365104"/>
            <a:ext cx="3286840" cy="222083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фоны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155679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Иногда, земля сотрясается, и</a:t>
            </a:r>
          </a:p>
          <a:p>
            <a:r>
              <a:rPr lang="ru-RU" sz="2400" b="1" dirty="0" smtClean="0">
                <a:latin typeface="Century Gothic" pitchFamily="34" charset="0"/>
              </a:rPr>
              <a:t>тогда рушатся дома.  Люди остаются под обломками и без жилья.</a:t>
            </a:r>
            <a:endParaRPr lang="ru-RU" sz="2400" b="1" dirty="0"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1760" y="476672"/>
            <a:ext cx="3741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Землетрясение.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D:\Documents and Settings\Admin\Мои документы\Катастрофы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556792"/>
            <a:ext cx="3688730" cy="2448272"/>
          </a:xfrm>
          <a:prstGeom prst="rect">
            <a:avLst/>
          </a:prstGeom>
          <a:noFill/>
        </p:spPr>
      </p:pic>
      <p:pic>
        <p:nvPicPr>
          <p:cNvPr id="2052" name="Picture 4" descr="D:\Documents and Settings\Admin\Мои документы\Катастрофы\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789040"/>
            <a:ext cx="4013130" cy="285293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фоны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11960" y="126876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Гигантские волны и свирепые ветры  накрывают большие кварталы и уничтожают все живое.</a:t>
            </a:r>
            <a:endParaRPr lang="ru-RU" sz="2400" b="1" dirty="0"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260648"/>
            <a:ext cx="20735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</a:rPr>
              <a:t>Цунами.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D:\Documents and Settings\Admin\Мои документы\Катастрофы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3456384" cy="2304256"/>
          </a:xfrm>
          <a:prstGeom prst="rect">
            <a:avLst/>
          </a:prstGeom>
          <a:noFill/>
        </p:spPr>
      </p:pic>
      <p:pic>
        <p:nvPicPr>
          <p:cNvPr id="3075" name="Picture 3" descr="D:\Documents and Settings\Admin\Мои документы\Катастрофы\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861048"/>
            <a:ext cx="3690565" cy="2460377"/>
          </a:xfrm>
          <a:prstGeom prst="rect">
            <a:avLst/>
          </a:prstGeom>
          <a:noFill/>
        </p:spPr>
      </p:pic>
      <p:pic>
        <p:nvPicPr>
          <p:cNvPr id="3076" name="Picture 4" descr="D:\Documents and Settings\Admin\Мои документы\Катастрофы\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3789040"/>
            <a:ext cx="4742447" cy="266429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фоны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15616" y="4725144"/>
            <a:ext cx="727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entury Gothic" pitchFamily="34" charset="0"/>
              </a:rPr>
              <a:t>Сильные и продолжительные ливни</a:t>
            </a:r>
          </a:p>
          <a:p>
            <a:pPr algn="ctr"/>
            <a:r>
              <a:rPr lang="ru-RU" sz="2400" b="1" dirty="0" smtClean="0">
                <a:latin typeface="Century Gothic" pitchFamily="34" charset="0"/>
              </a:rPr>
              <a:t>приводят к наводнению: реки выходят из берегов, и под водой оказываются целые поселки, улицы, города.</a:t>
            </a:r>
            <a:endParaRPr lang="ru-RU" sz="2400" b="1" dirty="0"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5816" y="260648"/>
            <a:ext cx="30749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Наводнение.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4099" name="Picture 3" descr="D:\Documents and Settings\Admin\Мои документы\Катастрофы\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708920"/>
            <a:ext cx="3024336" cy="2016224"/>
          </a:xfrm>
          <a:prstGeom prst="rect">
            <a:avLst/>
          </a:prstGeom>
          <a:noFill/>
        </p:spPr>
      </p:pic>
      <p:pic>
        <p:nvPicPr>
          <p:cNvPr id="4100" name="Picture 4" descr="D:\Documents and Settings\Admin\Мои документы\Катастрофы\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1592" y="2276872"/>
            <a:ext cx="3672408" cy="2448272"/>
          </a:xfrm>
          <a:prstGeom prst="rect">
            <a:avLst/>
          </a:prstGeom>
          <a:noFill/>
        </p:spPr>
      </p:pic>
      <p:pic>
        <p:nvPicPr>
          <p:cNvPr id="4101" name="Picture 5" descr="D:\Documents and Settings\Admin\Мои документы\Катастрофы\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32436" y="1124744"/>
            <a:ext cx="3118426" cy="201622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фоны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71600" y="2828836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entury Gothic" pitchFamily="34" charset="0"/>
              </a:rPr>
              <a:t>Не только вода, но и длительная жара</a:t>
            </a:r>
          </a:p>
          <a:p>
            <a:pPr algn="ctr"/>
            <a:r>
              <a:rPr lang="ru-RU" sz="2400" b="1" dirty="0" smtClean="0">
                <a:latin typeface="Century Gothic" pitchFamily="34" charset="0"/>
              </a:rPr>
              <a:t>без дождей приводит к беде – засухе и </a:t>
            </a:r>
          </a:p>
          <a:p>
            <a:pPr algn="ctr"/>
            <a:r>
              <a:rPr lang="ru-RU" sz="2400" b="1" dirty="0" smtClean="0">
                <a:latin typeface="Century Gothic" pitchFamily="34" charset="0"/>
              </a:rPr>
              <a:t>пыльным бурям, голоду и смерти.</a:t>
            </a:r>
            <a:endParaRPr lang="ru-RU" sz="2400" b="1" dirty="0"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188640"/>
            <a:ext cx="17684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Засуха.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242" name="Picture 2" descr="D:\Documents and Settings\Admin\Мои документы\Катастрофы\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08720"/>
            <a:ext cx="3360170" cy="1887736"/>
          </a:xfrm>
          <a:prstGeom prst="rect">
            <a:avLst/>
          </a:prstGeom>
          <a:noFill/>
        </p:spPr>
      </p:pic>
      <p:pic>
        <p:nvPicPr>
          <p:cNvPr id="10243" name="Picture 3" descr="D:\Documents and Settings\Admin\Мои документы\Катастрофы\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692696"/>
            <a:ext cx="3332038" cy="2082524"/>
          </a:xfrm>
          <a:prstGeom prst="rect">
            <a:avLst/>
          </a:prstGeom>
          <a:noFill/>
        </p:spPr>
      </p:pic>
      <p:pic>
        <p:nvPicPr>
          <p:cNvPr id="10244" name="Picture 4" descr="D:\Documents and Settings\Admin\Мои документы\Катастрофы\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4221088"/>
            <a:ext cx="3672408" cy="239504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фоны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051720" y="105273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От жары  горят леса и погибает все живое вокруг.</a:t>
            </a:r>
            <a:endParaRPr lang="ru-RU" sz="2400" b="1" dirty="0"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47864" y="260648"/>
            <a:ext cx="1814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Пожар.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9218" name="Picture 2" descr="D:\Documents and Settings\Admin\Мои документы\Катастрофы\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88840"/>
            <a:ext cx="3375586" cy="2531688"/>
          </a:xfrm>
          <a:prstGeom prst="rect">
            <a:avLst/>
          </a:prstGeom>
          <a:noFill/>
        </p:spPr>
      </p:pic>
      <p:pic>
        <p:nvPicPr>
          <p:cNvPr id="9219" name="Picture 3" descr="D:\Documents and Settings\Admin\Мои документы\Катастрофы\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861048"/>
            <a:ext cx="3312368" cy="2208245"/>
          </a:xfrm>
          <a:prstGeom prst="rect">
            <a:avLst/>
          </a:prstGeom>
          <a:noFill/>
        </p:spPr>
      </p:pic>
      <p:pic>
        <p:nvPicPr>
          <p:cNvPr id="9220" name="Picture 4" descr="D:\Documents and Settings\Admin\Мои документы\Катастрофы\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770107"/>
            <a:ext cx="3131840" cy="208789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фоны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76056" y="1628800"/>
            <a:ext cx="3707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entury Gothic" pitchFamily="34" charset="0"/>
              </a:rPr>
              <a:t>Опасен бывает и снег, он большими лавинами сходит с гор, закрывая собой все, что попадает на пути.</a:t>
            </a:r>
            <a:endParaRPr lang="ru-RU" sz="2400" b="1" dirty="0"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7944" y="260648"/>
            <a:ext cx="12895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Снег.</a:t>
            </a:r>
            <a:endParaRPr lang="ru-RU" sz="4000" b="1" dirty="0">
              <a:solidFill>
                <a:srgbClr val="7030A0"/>
              </a:solidFill>
            </a:endParaRPr>
          </a:p>
        </p:txBody>
      </p:sp>
      <p:pic>
        <p:nvPicPr>
          <p:cNvPr id="8194" name="Picture 2" descr="D:\Documents and Settings\Admin\Мои документы\Катастрофы\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016732"/>
            <a:ext cx="2232248" cy="3348372"/>
          </a:xfrm>
          <a:prstGeom prst="rect">
            <a:avLst/>
          </a:prstGeom>
          <a:noFill/>
        </p:spPr>
      </p:pic>
      <p:pic>
        <p:nvPicPr>
          <p:cNvPr id="8195" name="Picture 3" descr="D:\Documents and Settings\Admin\Мои документы\Катастрофы\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108" y="3789040"/>
            <a:ext cx="3688729" cy="244827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фоны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91680" y="1340768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Последствия ураганов и смерчей, </a:t>
            </a:r>
          </a:p>
          <a:p>
            <a:r>
              <a:rPr lang="ru-RU" sz="2400" b="1" dirty="0" smtClean="0">
                <a:latin typeface="Century Gothic" pitchFamily="34" charset="0"/>
              </a:rPr>
              <a:t>так же очень разрушительны. Громадные  деревья вырваны с корнем, у домов сносит крыши, рвутся линии электропередач.</a:t>
            </a:r>
            <a:endParaRPr lang="ru-RU" sz="2400" b="1" dirty="0"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7704" y="332656"/>
            <a:ext cx="37426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</a:rPr>
              <a:t>Смерч и ураган.</a:t>
            </a:r>
            <a:endParaRPr lang="ru-RU" sz="4000" b="1" dirty="0">
              <a:solidFill>
                <a:srgbClr val="00B050"/>
              </a:solidFill>
            </a:endParaRPr>
          </a:p>
        </p:txBody>
      </p:sp>
      <p:pic>
        <p:nvPicPr>
          <p:cNvPr id="7170" name="Picture 2" descr="D:\Documents and Settings\Admin\Мои документы\Катастрофы\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34703"/>
            <a:ext cx="3877275" cy="2423297"/>
          </a:xfrm>
          <a:prstGeom prst="rect">
            <a:avLst/>
          </a:prstGeom>
          <a:noFill/>
        </p:spPr>
      </p:pic>
      <p:pic>
        <p:nvPicPr>
          <p:cNvPr id="7171" name="Picture 3" descr="D:\Documents and Settings\Admin\Мои документы\Катастрофы\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0949" y="942696"/>
            <a:ext cx="3123051" cy="23422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фоны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572000" y="4077072"/>
            <a:ext cx="4355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Человек тоже может быть причиной катастроф, которые ранят нашу землю и приносят большие беды людям и животным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03848" y="332656"/>
            <a:ext cx="21721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Человек.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D:\Documents and Settings\Admin\Мои документы\Катастрофы\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268760"/>
            <a:ext cx="4023809" cy="2376264"/>
          </a:xfrm>
          <a:prstGeom prst="rect">
            <a:avLst/>
          </a:prstGeom>
          <a:noFill/>
        </p:spPr>
      </p:pic>
      <p:pic>
        <p:nvPicPr>
          <p:cNvPr id="5123" name="Picture 3" descr="D:\Documents and Settings\Admin\Мои документы\Катастрофы\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860736"/>
            <a:ext cx="3888432" cy="2712859"/>
          </a:xfrm>
          <a:prstGeom prst="rect">
            <a:avLst/>
          </a:prstGeom>
          <a:noFill/>
        </p:spPr>
      </p:pic>
      <p:pic>
        <p:nvPicPr>
          <p:cNvPr id="5124" name="Picture 4" descr="D:\Documents and Settings\Admin\Мои документы\Катастрофы\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268760"/>
            <a:ext cx="4243672" cy="240207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фоны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31640" y="1916832"/>
            <a:ext cx="63367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entury Gothic" pitchFamily="34" charset="0"/>
              </a:rPr>
              <a:t>Человек – часть природы. Помни, чтобы самому быть здоровым, нужно заботиться о здоровье природы, знать и выполнять её законы. В опасных ситуациях, конечно, нужны мужество, терпение и воля, но больше всего необходимы знания о том, как  вести себя в критической ситуации.</a:t>
            </a:r>
            <a:endParaRPr lang="ru-RU" sz="2800" b="1" dirty="0"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7784" y="476672"/>
            <a:ext cx="37305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З</a:t>
            </a:r>
            <a:r>
              <a:rPr lang="ru-RU" sz="6600" b="1" dirty="0" smtClean="0">
                <a:solidFill>
                  <a:srgbClr val="FFFF00"/>
                </a:solidFill>
              </a:rPr>
              <a:t>а</a:t>
            </a:r>
            <a:r>
              <a:rPr lang="ru-RU" sz="6600" b="1" dirty="0" smtClean="0">
                <a:solidFill>
                  <a:srgbClr val="00B0F0"/>
                </a:solidFill>
              </a:rPr>
              <a:t>п</a:t>
            </a:r>
            <a:r>
              <a:rPr lang="ru-RU" sz="6600" b="1" dirty="0" smtClean="0">
                <a:solidFill>
                  <a:srgbClr val="7030A0"/>
                </a:solidFill>
              </a:rPr>
              <a:t>о</a:t>
            </a:r>
            <a:r>
              <a:rPr lang="ru-RU" sz="6600" b="1" dirty="0" smtClean="0">
                <a:solidFill>
                  <a:srgbClr val="00B050"/>
                </a:solidFill>
              </a:rPr>
              <a:t>м</a:t>
            </a:r>
            <a:r>
              <a:rPr lang="ru-RU" sz="6600" b="1" dirty="0" smtClean="0">
                <a:solidFill>
                  <a:srgbClr val="FFFF00"/>
                </a:solidFill>
              </a:rPr>
              <a:t>н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rgbClr val="00B0F0"/>
                </a:solidFill>
              </a:rPr>
              <a:t>!</a:t>
            </a:r>
            <a:endParaRPr lang="ru-RU" sz="66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фоны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332656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Century Gothic" pitchFamily="34" charset="0"/>
              </a:rPr>
              <a:t>Пусть наша природа радует нас своей красотой, а мы будем беречь  её!!!</a:t>
            </a:r>
            <a:endParaRPr lang="ru-RU" sz="24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pic>
        <p:nvPicPr>
          <p:cNvPr id="6146" name="Picture 2" descr="D:\Documents and Settings\Admin\Мои документы\Катастрофы\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0768"/>
            <a:ext cx="2267744" cy="1518579"/>
          </a:xfrm>
          <a:prstGeom prst="rect">
            <a:avLst/>
          </a:prstGeom>
          <a:noFill/>
        </p:spPr>
      </p:pic>
      <p:pic>
        <p:nvPicPr>
          <p:cNvPr id="6147" name="Picture 3" descr="D:\Documents and Settings\Admin\Мои документы\Катастрофы\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700808"/>
            <a:ext cx="2261142" cy="1500758"/>
          </a:xfrm>
          <a:prstGeom prst="rect">
            <a:avLst/>
          </a:prstGeom>
          <a:noFill/>
        </p:spPr>
      </p:pic>
      <p:pic>
        <p:nvPicPr>
          <p:cNvPr id="6148" name="Picture 4" descr="D:\Documents and Settings\Admin\Мои документы\Катастрофы\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317055"/>
            <a:ext cx="2465512" cy="1540945"/>
          </a:xfrm>
          <a:prstGeom prst="rect">
            <a:avLst/>
          </a:prstGeom>
          <a:noFill/>
        </p:spPr>
      </p:pic>
      <p:pic>
        <p:nvPicPr>
          <p:cNvPr id="6150" name="Picture 6" descr="D:\Documents and Settings\Admin\Мои документы\Катастрофы\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42787" y="1196752"/>
            <a:ext cx="2401213" cy="1500758"/>
          </a:xfrm>
          <a:prstGeom prst="rect">
            <a:avLst/>
          </a:prstGeom>
          <a:noFill/>
        </p:spPr>
      </p:pic>
      <p:pic>
        <p:nvPicPr>
          <p:cNvPr id="6151" name="Picture 7" descr="D:\Documents and Settings\Admin\Мои документы\Катастрофы\3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645024"/>
            <a:ext cx="1971200" cy="1572766"/>
          </a:xfrm>
          <a:prstGeom prst="rect">
            <a:avLst/>
          </a:prstGeom>
          <a:noFill/>
        </p:spPr>
      </p:pic>
      <p:pic>
        <p:nvPicPr>
          <p:cNvPr id="6152" name="Picture 8" descr="D:\Documents and Settings\Admin\Мои документы\Катастрофы\3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79712" y="3356992"/>
            <a:ext cx="2143125" cy="1428750"/>
          </a:xfrm>
          <a:prstGeom prst="rect">
            <a:avLst/>
          </a:prstGeom>
          <a:noFill/>
        </p:spPr>
      </p:pic>
      <p:pic>
        <p:nvPicPr>
          <p:cNvPr id="6153" name="Picture 9" descr="D:\Documents and Settings\Admin\Мои документы\Катастрофы\3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39952" y="3645024"/>
            <a:ext cx="2543175" cy="1428750"/>
          </a:xfrm>
          <a:prstGeom prst="rect">
            <a:avLst/>
          </a:prstGeom>
          <a:noFill/>
        </p:spPr>
      </p:pic>
      <p:pic>
        <p:nvPicPr>
          <p:cNvPr id="6154" name="Picture 10" descr="D:\Documents and Settings\Admin\Мои документы\Катастрофы\39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39752" y="1700808"/>
            <a:ext cx="2025013" cy="1518760"/>
          </a:xfrm>
          <a:prstGeom prst="rect">
            <a:avLst/>
          </a:prstGeom>
          <a:noFill/>
        </p:spPr>
      </p:pic>
      <p:pic>
        <p:nvPicPr>
          <p:cNvPr id="6155" name="Picture 11" descr="D:\Documents and Settings\Admin\Мои документы\Катастрофы\38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83768" y="5085184"/>
            <a:ext cx="2286000" cy="1428750"/>
          </a:xfrm>
          <a:prstGeom prst="rect">
            <a:avLst/>
          </a:prstGeom>
          <a:noFill/>
        </p:spPr>
      </p:pic>
      <p:pic>
        <p:nvPicPr>
          <p:cNvPr id="6156" name="Picture 12" descr="D:\Documents and Settings\Admin\Мои документы\Катастрофы\37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32240" y="3169292"/>
            <a:ext cx="2411760" cy="1799820"/>
          </a:xfrm>
          <a:prstGeom prst="rect">
            <a:avLst/>
          </a:prstGeom>
          <a:noFill/>
        </p:spPr>
      </p:pic>
      <p:pic>
        <p:nvPicPr>
          <p:cNvPr id="6157" name="Picture 13" descr="D:\Documents and Settings\Admin\Мои документы\Катастрофы\42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788023" y="5373216"/>
            <a:ext cx="1999509" cy="1484784"/>
          </a:xfrm>
          <a:prstGeom prst="rect">
            <a:avLst/>
          </a:prstGeom>
          <a:noFill/>
        </p:spPr>
      </p:pic>
      <p:pic>
        <p:nvPicPr>
          <p:cNvPr id="6158" name="Picture 14" descr="D:\Documents and Settings\Admin\Мои документы\Катастрофы\41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76256" y="5157192"/>
            <a:ext cx="2267744" cy="170080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фоны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63688" y="908720"/>
            <a:ext cx="4368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Интернет ресурсы.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060848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http://images.yandex.ru/yandsearch?text=</a:t>
            </a:r>
            <a:r>
              <a:rPr lang="ru-RU" sz="2000" b="1" dirty="0" smtClean="0"/>
              <a:t>картинки. </a:t>
            </a:r>
            <a:endParaRPr lang="ru-RU" sz="2000" b="1" dirty="0"/>
          </a:p>
        </p:txBody>
      </p:sp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296</Words>
  <Application>Microsoft Office PowerPoint</Application>
  <PresentationFormat>Экран (4:3)</PresentationFormat>
  <Paragraphs>35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10</cp:revision>
  <dcterms:created xsi:type="dcterms:W3CDTF">2012-12-01T19:12:35Z</dcterms:created>
  <dcterms:modified xsi:type="dcterms:W3CDTF">2012-12-01T20:50:29Z</dcterms:modified>
</cp:coreProperties>
</file>