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6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00" autoAdjust="0"/>
    <p:restoredTop sz="98151" autoAdjust="0"/>
  </p:normalViewPr>
  <p:slideViewPr>
    <p:cSldViewPr>
      <p:cViewPr varScale="1">
        <p:scale>
          <a:sx n="72" d="100"/>
          <a:sy n="72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20F3F-2857-4C68-B801-1ECB3259D8C9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E7AA8-5D35-4ADB-960A-1E2F222B6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47D3CA1-FAEE-4550-83CE-A63EDEED49D1}" type="datetimeFigureOut">
              <a:rPr lang="ru-RU" smtClean="0"/>
              <a:pPr/>
              <a:t>18.11.2012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4FBB510-C26D-4F02-96EE-9FD7C658D0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ка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43408"/>
            <a:ext cx="9144000" cy="7101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4373" y="-243408"/>
            <a:ext cx="89796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Презентация Черкашиной Олеси Алексеевны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92100" y="2967335"/>
            <a:ext cx="3959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Зона Степей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Журавль-красавка</a:t>
            </a:r>
            <a:endParaRPr lang="ru-RU" dirty="0"/>
          </a:p>
        </p:txBody>
      </p:sp>
      <p:pic>
        <p:nvPicPr>
          <p:cNvPr id="5" name="Рисунок 4" descr="кш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0"/>
            <a:ext cx="4211960" cy="6858000"/>
          </a:xfrm>
          <a:prstGeom prst="rect">
            <a:avLst/>
          </a:prstGeom>
        </p:spPr>
      </p:pic>
      <p:pic>
        <p:nvPicPr>
          <p:cNvPr id="6" name="Рисунок 5" descr="12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230044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2967335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Журавль-красавка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4369154" cy="4093552"/>
          </a:xfrm>
        </p:spPr>
        <p:txBody>
          <a:bodyPr>
            <a:normAutofit/>
          </a:bodyPr>
          <a:lstStyle/>
          <a:p>
            <a:r>
              <a:rPr lang="ru-RU" dirty="0" smtClean="0"/>
              <a:t>1  Вырубка лесов 2 Незаконный отстрел животных 3 Распахивание целинных земель 4 </a:t>
            </a:r>
            <a:r>
              <a:rPr lang="ru-RU" dirty="0" err="1" smtClean="0"/>
              <a:t>Вытаптывание</a:t>
            </a:r>
            <a:r>
              <a:rPr lang="ru-RU" dirty="0" smtClean="0"/>
              <a:t> травы скотом 5 Пожары 6 Загрязнение почв отходами 7 Загрязнение рек стоками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Экологические проблемы степи</a:t>
            </a:r>
            <a:endParaRPr lang="ru-RU" dirty="0"/>
          </a:p>
        </p:txBody>
      </p:sp>
      <p:pic>
        <p:nvPicPr>
          <p:cNvPr id="5" name="Рисунок 4" descr="5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484784"/>
            <a:ext cx="3779887" cy="4571975"/>
          </a:xfrm>
          <a:prstGeom prst="rect">
            <a:avLst/>
          </a:prstGeom>
        </p:spPr>
      </p:pic>
      <p:pic>
        <p:nvPicPr>
          <p:cNvPr id="6" name="Рисунок 5" descr="3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3429000"/>
            <a:ext cx="3937620" cy="3190106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19872" y="3573016"/>
            <a:ext cx="2514600" cy="4572000"/>
          </a:xfrm>
        </p:spPr>
        <p:txBody>
          <a:bodyPr/>
          <a:lstStyle/>
          <a:p>
            <a:r>
              <a:rPr lang="ru-RU" dirty="0" smtClean="0"/>
              <a:t>В степи создано 2 больших </a:t>
            </a:r>
            <a:r>
              <a:rPr lang="ru-RU" dirty="0" err="1" smtClean="0"/>
              <a:t>заповедника:Хинганский,Приокско-террасный.В</a:t>
            </a:r>
            <a:r>
              <a:rPr lang="ru-RU" dirty="0" smtClean="0"/>
              <a:t> степи </a:t>
            </a:r>
            <a:r>
              <a:rPr lang="ru-RU" dirty="0" smtClean="0"/>
              <a:t>все животные </a:t>
            </a:r>
            <a:r>
              <a:rPr lang="ru-RU" dirty="0" smtClean="0"/>
              <a:t>и растения охраняются.</a:t>
            </a:r>
            <a:endParaRPr lang="ru-RU" dirty="0"/>
          </a:p>
        </p:txBody>
      </p:sp>
      <p:pic>
        <p:nvPicPr>
          <p:cNvPr id="9" name="Содержимое 8" descr="мопр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121819" cy="2341364"/>
          </a:xfrm>
        </p:spPr>
      </p:pic>
      <p:pic>
        <p:nvPicPr>
          <p:cNvPr id="10" name="Рисунок 9" descr="к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636" y="0"/>
            <a:ext cx="3276364" cy="6858000"/>
          </a:xfrm>
          <a:prstGeom prst="rect">
            <a:avLst/>
          </a:prstGeom>
        </p:spPr>
      </p:pic>
      <p:pic>
        <p:nvPicPr>
          <p:cNvPr id="11" name="Рисунок 10" descr="б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0"/>
            <a:ext cx="3384376" cy="3573016"/>
          </a:xfrm>
          <a:prstGeom prst="rect">
            <a:avLst/>
          </a:prstGeom>
        </p:spPr>
      </p:pic>
      <p:pic>
        <p:nvPicPr>
          <p:cNvPr id="12" name="Рисунок 11" descr="со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276872"/>
            <a:ext cx="3448050" cy="2171700"/>
          </a:xfrm>
          <a:prstGeom prst="rect">
            <a:avLst/>
          </a:prstGeom>
        </p:spPr>
      </p:pic>
      <p:pic>
        <p:nvPicPr>
          <p:cNvPr id="13" name="Рисунок 12" descr="св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437112"/>
            <a:ext cx="3491880" cy="242088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Редкие и исчезающие виды растений и животных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лль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5944" b="5944"/>
          <a:stretch>
            <a:fillRect/>
          </a:stretch>
        </p:blipFill>
        <p:spPr>
          <a:xfrm>
            <a:off x="0" y="0"/>
            <a:ext cx="9146272" cy="6853925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98072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Лев и львица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ль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7581" b="7581"/>
          <a:stretch>
            <a:fillRect/>
          </a:stretch>
        </p:blipFill>
        <p:spPr>
          <a:xfrm>
            <a:off x="0" y="0"/>
            <a:ext cx="9144000" cy="6853925"/>
          </a:xfrm>
        </p:spPr>
      </p:pic>
      <p:sp>
        <p:nvSpPr>
          <p:cNvPr id="7" name="Прямоугольник 6"/>
          <p:cNvSpPr/>
          <p:nvPr/>
        </p:nvSpPr>
        <p:spPr>
          <a:xfrm>
            <a:off x="3579316" y="260648"/>
            <a:ext cx="1350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Лев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роак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7623" b="7623"/>
          <a:stretch>
            <a:fillRect/>
          </a:stretch>
        </p:blipFill>
        <p:spPr>
          <a:xfrm>
            <a:off x="0" y="0"/>
            <a:ext cx="9146272" cy="6853925"/>
          </a:xfrm>
        </p:spPr>
      </p:pic>
      <p:sp>
        <p:nvSpPr>
          <p:cNvPr id="5" name="Прямоугольник 4"/>
          <p:cNvSpPr/>
          <p:nvPr/>
        </p:nvSpPr>
        <p:spPr>
          <a:xfrm>
            <a:off x="4950206" y="260648"/>
            <a:ext cx="2784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Каракал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35488" y="0"/>
            <a:ext cx="46085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Каракал,которого</a:t>
            </a:r>
            <a:r>
              <a:rPr lang="ru-RU" dirty="0" smtClean="0"/>
              <a:t> также называют степной или пустынной </a:t>
            </a:r>
            <a:r>
              <a:rPr lang="ru-RU" dirty="0" err="1" smtClean="0"/>
              <a:t>рысью,на</a:t>
            </a:r>
            <a:r>
              <a:rPr lang="ru-RU" dirty="0" smtClean="0"/>
              <a:t> самом деле никакого отношения к роду рысей не </a:t>
            </a:r>
            <a:r>
              <a:rPr lang="ru-RU" dirty="0" err="1" smtClean="0"/>
              <a:t>имеет,хотя</a:t>
            </a:r>
            <a:r>
              <a:rPr lang="ru-RU" dirty="0" smtClean="0"/>
              <a:t> раньше хищника ошибочна относили к нему из-за схожего внешнего </a:t>
            </a:r>
            <a:r>
              <a:rPr lang="ru-RU" dirty="0" err="1" smtClean="0"/>
              <a:t>вида.Распространена</a:t>
            </a:r>
            <a:r>
              <a:rPr lang="ru-RU" dirty="0" smtClean="0"/>
              <a:t> эта кошка по большей части территории </a:t>
            </a:r>
            <a:r>
              <a:rPr lang="ru-RU" dirty="0" err="1" smtClean="0"/>
              <a:t>Африки,за</a:t>
            </a:r>
            <a:r>
              <a:rPr lang="ru-RU" dirty="0" smtClean="0"/>
              <a:t> исключением </a:t>
            </a:r>
            <a:r>
              <a:rPr lang="ru-RU" dirty="0" err="1" smtClean="0"/>
              <a:t>Сахары.а</a:t>
            </a:r>
            <a:r>
              <a:rPr lang="ru-RU" dirty="0" smtClean="0"/>
              <a:t> также центральной и юго-западной </a:t>
            </a:r>
            <a:r>
              <a:rPr lang="ru-RU" dirty="0" err="1" smtClean="0"/>
              <a:t>Азии.В</a:t>
            </a:r>
            <a:r>
              <a:rPr lang="ru-RU" dirty="0" smtClean="0"/>
              <a:t> северной Африке вид почти полностью </a:t>
            </a:r>
            <a:r>
              <a:rPr lang="ru-RU" dirty="0" err="1" smtClean="0"/>
              <a:t>исчез,в</a:t>
            </a:r>
            <a:r>
              <a:rPr lang="ru-RU" dirty="0" smtClean="0"/>
              <a:t> то время как в Намибии и южной районах африканского континента каракалов так много, что они уничтожаются местными жителями как </a:t>
            </a:r>
            <a:r>
              <a:rPr lang="ru-RU" dirty="0" err="1" smtClean="0"/>
              <a:t>вредители.Азиатский</a:t>
            </a:r>
            <a:r>
              <a:rPr lang="ru-RU" dirty="0" smtClean="0"/>
              <a:t> ареал заселён гораздо менее плотно.</a:t>
            </a:r>
            <a:endParaRPr lang="ru-RU" dirty="0"/>
          </a:p>
        </p:txBody>
      </p:sp>
      <p:pic>
        <p:nvPicPr>
          <p:cNvPr id="6" name="Рисунок 5" descr="радо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3016"/>
            <a:ext cx="2425452" cy="1875683"/>
          </a:xfrm>
          <a:prstGeom prst="rect">
            <a:avLst/>
          </a:prstGeom>
        </p:spPr>
      </p:pic>
      <p:pic>
        <p:nvPicPr>
          <p:cNvPr id="7" name="Рисунок 6" descr="радол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1916832"/>
            <a:ext cx="2160240" cy="2664296"/>
          </a:xfrm>
          <a:prstGeom prst="rect">
            <a:avLst/>
          </a:prstGeom>
        </p:spPr>
      </p:pic>
      <p:pic>
        <p:nvPicPr>
          <p:cNvPr id="8" name="Рисунок 7" descr="радол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88840"/>
            <a:ext cx="2400267" cy="1584176"/>
          </a:xfrm>
          <a:prstGeom prst="rect">
            <a:avLst/>
          </a:prstGeom>
        </p:spPr>
      </p:pic>
      <p:pic>
        <p:nvPicPr>
          <p:cNvPr id="9" name="Рисунок 8" descr="радол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4581128"/>
            <a:ext cx="2376264" cy="2276872"/>
          </a:xfrm>
          <a:prstGeom prst="rect">
            <a:avLst/>
          </a:prstGeom>
        </p:spPr>
      </p:pic>
      <p:pic>
        <p:nvPicPr>
          <p:cNvPr id="10" name="Рисунок 9" descr="радол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60" y="0"/>
            <a:ext cx="1872208" cy="1944216"/>
          </a:xfrm>
          <a:prstGeom prst="rect">
            <a:avLst/>
          </a:prstGeom>
        </p:spPr>
      </p:pic>
      <p:pic>
        <p:nvPicPr>
          <p:cNvPr id="11" name="Рисунок 10" descr="радол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5417840"/>
            <a:ext cx="2182061" cy="1440160"/>
          </a:xfrm>
          <a:prstGeom prst="rect">
            <a:avLst/>
          </a:prstGeom>
        </p:spPr>
      </p:pic>
      <p:pic>
        <p:nvPicPr>
          <p:cNvPr id="12" name="Рисунок 11" descr="радол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2429186" cy="2016224"/>
          </a:xfrm>
          <a:prstGeom prst="rect">
            <a:avLst/>
          </a:prstGeom>
        </p:spPr>
      </p:pic>
      <p:pic>
        <p:nvPicPr>
          <p:cNvPr id="13" name="Рисунок 12" descr="радол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0" y="4437112"/>
            <a:ext cx="2158305" cy="2420888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в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5138" y="2518569"/>
            <a:ext cx="4038600" cy="3028950"/>
          </a:xfrm>
        </p:spPr>
      </p:pic>
      <p:pic>
        <p:nvPicPr>
          <p:cNvPr id="8" name="Содержимое 7" descr="кар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56138" y="2518569"/>
            <a:ext cx="4038600" cy="3028950"/>
          </a:xfrm>
        </p:spPr>
      </p:pic>
      <p:sp>
        <p:nvSpPr>
          <p:cNvPr id="7" name="Прямоугольник 6"/>
          <p:cNvSpPr/>
          <p:nvPr/>
        </p:nvSpPr>
        <p:spPr>
          <a:xfrm>
            <a:off x="1" y="1628800"/>
            <a:ext cx="471601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Монгольский волк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94741" y="1628800"/>
            <a:ext cx="45492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Каракал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0152" y="4826675"/>
            <a:ext cx="280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Животный мир </a:t>
            </a:r>
            <a:r>
              <a:rPr lang="ru-RU" dirty="0" err="1" smtClean="0"/>
              <a:t>степей:суслики,байбаки,полёвки,тушканчики,мелкие</a:t>
            </a:r>
            <a:r>
              <a:rPr lang="ru-RU" dirty="0" smtClean="0"/>
              <a:t> </a:t>
            </a:r>
            <a:r>
              <a:rPr lang="ru-RU" dirty="0" err="1" smtClean="0"/>
              <a:t>грызуны.Из</a:t>
            </a:r>
            <a:r>
              <a:rPr lang="ru-RU" dirty="0" smtClean="0"/>
              <a:t> птиц </a:t>
            </a:r>
            <a:r>
              <a:rPr lang="ru-RU" dirty="0" err="1" smtClean="0"/>
              <a:t>встречаются:жаворонок,степной</a:t>
            </a:r>
            <a:r>
              <a:rPr lang="ru-RU" dirty="0" smtClean="0"/>
              <a:t> </a:t>
            </a:r>
            <a:r>
              <a:rPr lang="ru-RU" dirty="0" err="1" smtClean="0"/>
              <a:t>орёл,лунь,дрофа,стрепет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 descr="б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0"/>
            <a:ext cx="3059832" cy="22398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44208" y="0"/>
            <a:ext cx="269979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Тушкан-чик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Рисунок 9" descr="су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0"/>
            <a:ext cx="2592288" cy="37877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63888" y="0"/>
            <a:ext cx="2592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Суслик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" name="Рисунок 11" descr="б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2204864"/>
            <a:ext cx="3203848" cy="273630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516216" y="2204864"/>
            <a:ext cx="2627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Байбак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Рисунок 13" descr="п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1844824"/>
            <a:ext cx="2627784" cy="2016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555776" y="1844824"/>
            <a:ext cx="26277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Полёв-ка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6" name="Рисунок 15" descr="ж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3789040"/>
            <a:ext cx="2369840" cy="306896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707904" y="3789040"/>
            <a:ext cx="23762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Жаво-ронок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8" name="Рисунок 17" descr="со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3518520" cy="18387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0"/>
            <a:ext cx="27363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Степной    орёл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" name="Рисунок 19" descr="л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3645024"/>
            <a:ext cx="3635896" cy="18002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0" y="3717032"/>
            <a:ext cx="2304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Лунь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2" name="Рисунок 21" descr="др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844824"/>
            <a:ext cx="2555776" cy="187220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0" y="1844824"/>
            <a:ext cx="15841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Дро-фа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4" name="Рисунок 23" descr="ст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5373216"/>
            <a:ext cx="3888432" cy="148478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0" y="5445224"/>
            <a:ext cx="38884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Стрепет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дидл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36596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4509120"/>
            <a:ext cx="87084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Африканская дрофа 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Африканская дрофа самая тяжёлая летающая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птица!Вес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дрофы-до19кг.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степной зоне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тёплое,засушливое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лето.Часто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дуют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суховеи.Иногда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они переходят в пыльные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бури.Дожди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здесь редки.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Весна в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Цветут тюльпаны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р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Весна в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50912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Цветут ирисы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п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Весна в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86916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Цветёт гусиный лук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Весна в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Цветёт ковыль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в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Лето в степи</a:t>
            </a:r>
          </a:p>
        </p:txBody>
      </p:sp>
    </p:spTree>
  </p:cSld>
  <p:clrMapOvr>
    <a:masterClrMapping/>
  </p:clrMapOvr>
  <p:transition>
    <p:zoom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0"/>
            <a:ext cx="3059832" cy="4581128"/>
          </a:xfrm>
          <a:prstGeom prst="rect">
            <a:avLst/>
          </a:prstGeom>
        </p:spPr>
      </p:pic>
      <p:pic>
        <p:nvPicPr>
          <p:cNvPr id="3" name="Рисунок 2" descr="н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6096000" cy="4572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Животный мир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573016"/>
            <a:ext cx="60841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Кобылка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2780928"/>
            <a:ext cx="30598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Кузне-чик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581128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Разнообразны насекомые степной зоны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бб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715000" cy="4286250"/>
          </a:xfrm>
          <a:prstGeom prst="rect">
            <a:avLst/>
          </a:prstGeom>
        </p:spPr>
      </p:pic>
      <p:pic>
        <p:nvPicPr>
          <p:cNvPr id="4" name="Рисунок 3" descr="ш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0"/>
            <a:ext cx="3419872" cy="42930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Животный мир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429000"/>
            <a:ext cx="5724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Бабочка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429000"/>
            <a:ext cx="34918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Шмель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293096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Разнообразны насекомые степной зоны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0"/>
            <a:ext cx="3563888" cy="6858000"/>
          </a:xfrm>
          <a:prstGeom prst="rect">
            <a:avLst/>
          </a:prstGeom>
        </p:spPr>
      </p:pic>
      <p:pic>
        <p:nvPicPr>
          <p:cNvPr id="3" name="Рисунок 2" descr="сж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580112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Животный мир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564904"/>
            <a:ext cx="55081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Степной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жаворо-нок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80113" y="2564904"/>
            <a:ext cx="356388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Серая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ку-ропатка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хом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Животный мир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58112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Хомяк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0"/>
            <a:ext cx="5004048" cy="4005063"/>
          </a:xfrm>
          <a:prstGeom prst="rect">
            <a:avLst/>
          </a:prstGeom>
        </p:spPr>
      </p:pic>
      <p:pic>
        <p:nvPicPr>
          <p:cNvPr id="4" name="Рисунок 3" descr="со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068960"/>
            <a:ext cx="4754190" cy="37890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Животный мир степи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6876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Степной орёл-настоящее украшение природы!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Животный мир степи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610683"/>
            <a:ext cx="565212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Ловкий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хищник-степнойхорёк-поедает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множество грызунов.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755576"/>
            <a:ext cx="9144000" cy="86135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17951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Животный мир степи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32656"/>
            <a:ext cx="752432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Степная гадюка охотится на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грызунов,птенцов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наземно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гнездящихся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птиц,ящериц,кузнечи-ков,пауков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рл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851920" cy="4077072"/>
          </a:xfrm>
          <a:prstGeom prst="rect">
            <a:avLst/>
          </a:prstGeom>
        </p:spPr>
      </p:pic>
      <p:pic>
        <p:nvPicPr>
          <p:cNvPr id="3" name="Рисунок 2" descr="ж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0"/>
            <a:ext cx="5292080" cy="3645024"/>
          </a:xfrm>
          <a:prstGeom prst="rect">
            <a:avLst/>
          </a:prstGeom>
        </p:spPr>
      </p:pic>
      <p:pic>
        <p:nvPicPr>
          <p:cNvPr id="4" name="Рисунок 3" descr="дро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3645024"/>
            <a:ext cx="5508104" cy="32129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Они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внесины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Красную книгу России!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628800"/>
            <a:ext cx="38519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Степной Орёл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3573016"/>
            <a:ext cx="55801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Дрофа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1920" y="1772816"/>
            <a:ext cx="52920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Журавль-красавка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степной зоне почти не осталось степей!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437112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их месте раскинулись поля и сады.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м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Умеренный выпас скота не вредит степи.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Сохранившиеся участки степей с их замечательным растительным и животным миром необходимо оберегать.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 dir="vert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пол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mb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448</TotalTime>
  <Words>312</Words>
  <Application>Microsoft Office PowerPoint</Application>
  <PresentationFormat>Экран (4:3)</PresentationFormat>
  <Paragraphs>64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Метро</vt:lpstr>
      <vt:lpstr>Слайд 1</vt:lpstr>
      <vt:lpstr>Журавль-красавка</vt:lpstr>
      <vt:lpstr>Экологические проблемы степи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Зона степей</dc:title>
  <dc:creator>Бондаренко</dc:creator>
  <cp:lastModifiedBy>Бондаренко</cp:lastModifiedBy>
  <cp:revision>48</cp:revision>
  <dcterms:created xsi:type="dcterms:W3CDTF">2012-11-12T17:32:38Z</dcterms:created>
  <dcterms:modified xsi:type="dcterms:W3CDTF">2012-11-18T15:26:43Z</dcterms:modified>
</cp:coreProperties>
</file>