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9" r:id="rId10"/>
    <p:sldId id="264" r:id="rId11"/>
    <p:sldId id="265" r:id="rId12"/>
    <p:sldId id="266" r:id="rId13"/>
    <p:sldId id="267" r:id="rId14"/>
    <p:sldId id="274" r:id="rId15"/>
    <p:sldId id="270" r:id="rId16"/>
    <p:sldId id="272" r:id="rId17"/>
    <p:sldId id="273" r:id="rId18"/>
    <p:sldId id="275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84784"/>
            <a:ext cx="6480720" cy="255014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Павел Николаевич Яблочков —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645024"/>
            <a:ext cx="6480720" cy="204063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92D050"/>
                </a:solidFill>
              </a:rPr>
              <a:t>замечательный  российский изобретатель, конструктор и учёный </a:t>
            </a:r>
            <a:br>
              <a:rPr lang="ru-RU" dirty="0" smtClean="0">
                <a:solidFill>
                  <a:srgbClr val="92D050"/>
                </a:solidFill>
              </a:rPr>
            </a:br>
            <a:r>
              <a:rPr lang="ru-RU" b="1" dirty="0" smtClean="0">
                <a:solidFill>
                  <a:srgbClr val="92D050"/>
                </a:solidFill>
              </a:rPr>
              <a:t>(1847-1894)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7278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B050"/>
                </a:solidFill>
              </a:rPr>
              <a:t>Изобрёл электрическую свечу </a:t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«свеча Яблочкова»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9" name="Содержимое 18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938462" y="2286794"/>
            <a:ext cx="3267075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>
                <a:solidFill>
                  <a:srgbClr val="FF0000"/>
                </a:solidFill>
              </a:rPr>
              <a:t>Оказал громадное влияние на развитие современной электротехники. 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dirty="0" smtClean="0"/>
          </a:p>
          <a:p>
            <a:endParaRPr lang="ru-RU" dirty="0"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6903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80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/>
          <a:lstStyle/>
          <a:p>
            <a:pPr>
              <a:buNone/>
            </a:pPr>
            <a:r>
              <a:rPr lang="ru-RU" sz="3200" dirty="0" smtClean="0">
                <a:solidFill>
                  <a:srgbClr val="0000FF"/>
                </a:solidFill>
              </a:rPr>
              <a:t>Изобрел дуговую лампу без регулятора —                    электрическую свечу </a:t>
            </a:r>
          </a:p>
          <a:p>
            <a:pPr>
              <a:buNone/>
            </a:pPr>
            <a:r>
              <a:rPr lang="ru-RU" sz="3200" dirty="0" smtClean="0">
                <a:solidFill>
                  <a:srgbClr val="0000FF"/>
                </a:solidFill>
              </a:rPr>
              <a:t>               «свеча Яблочкова», </a:t>
            </a:r>
          </a:p>
          <a:p>
            <a:pPr>
              <a:buNone/>
            </a:pPr>
            <a:r>
              <a:rPr lang="ru-RU" sz="3200" dirty="0" smtClean="0">
                <a:solidFill>
                  <a:srgbClr val="0000FF"/>
                </a:solidFill>
              </a:rPr>
              <a:t>                     чем положил </a:t>
            </a:r>
          </a:p>
          <a:p>
            <a:pPr algn="ctr">
              <a:buNone/>
            </a:pPr>
            <a:r>
              <a:rPr lang="ru-RU" sz="3200" dirty="0" smtClean="0">
                <a:solidFill>
                  <a:srgbClr val="0000FF"/>
                </a:solidFill>
              </a:rPr>
              <a:t>начало первой  системе                    электрического освещения</a:t>
            </a:r>
            <a:endParaRPr lang="ru-RU" sz="3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115328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5400" dirty="0" smtClean="0">
                <a:solidFill>
                  <a:schemeClr val="accent5">
                    <a:lumMod val="75000"/>
                  </a:schemeClr>
                </a:solidFill>
              </a:rPr>
              <a:t>Работал над созданием </a:t>
            </a:r>
          </a:p>
          <a:p>
            <a:pPr>
              <a:buNone/>
            </a:pPr>
            <a:endParaRPr lang="ru-RU" sz="54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5400" dirty="0" smtClean="0">
                <a:solidFill>
                  <a:schemeClr val="accent5">
                    <a:lumMod val="75000"/>
                  </a:schemeClr>
                </a:solidFill>
              </a:rPr>
              <a:t>электрических машин и химических источников тока.</a:t>
            </a:r>
          </a:p>
          <a:p>
            <a:endParaRPr lang="ru-RU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Павел Яблочков родился 14 сентября  1847 года, в селе Жадовка,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Сердобского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уезда Саратовской губернии, в семье обедневшего мелкопоместного дворянина, происходившего из старинного русского рода. </a:t>
            </a:r>
          </a:p>
          <a:p>
            <a:endParaRPr lang="ru-RU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ru-RU" sz="3600" dirty="0" smtClean="0">
                <a:solidFill>
                  <a:srgbClr val="C00000"/>
                </a:solidFill>
              </a:rPr>
              <a:t>  С детства Павлик любил конструировать, придумал угломерный прибор для землемерных работ, устройство для отсчета пути, пройденного телегой</a:t>
            </a:r>
            <a:r>
              <a:rPr lang="ru-RU" sz="3600" u="sng" dirty="0" smtClean="0"/>
              <a:t>.</a:t>
            </a:r>
            <a:r>
              <a:rPr lang="ru-RU" sz="3600" dirty="0" smtClean="0"/>
              <a:t>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36386" y="1720840"/>
            <a:ext cx="27122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97112" y="1720840"/>
            <a:ext cx="3497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Родители, стремясь дать сыну хорошее образование, в 1859 определили его во 2-ой класс Саратовской гимназии,  обучался в Подготовительном пансионе и  поступил в Николаевское инженерное училище в Петербурге, которое отличалось хорошей системой обучения и выпускало образованных военных инженеров.                                                                                                                      В июле 1871,  Яблочков переехал в Москву и поступил на должность помощника начальника телеграфной службы Московско-Курской железной дороги. 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57166"/>
            <a:ext cx="8589640" cy="6240186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Павел Николаевич</a:t>
            </a:r>
            <a:r>
              <a:rPr lang="ru-RU" b="1" dirty="0" smtClean="0"/>
              <a:t> </a:t>
            </a:r>
            <a:r>
              <a:rPr lang="ru-RU" dirty="0" smtClean="0"/>
              <a:t>Яблочков в 1874 открыл в Москве мастерскую физических приборов. «Это был центр смелых и остроумных электротехнических мероприятий, блестевших новизной », — вспоминал один из современников. </a:t>
            </a:r>
          </a:p>
          <a:p>
            <a:r>
              <a:rPr lang="ru-RU" dirty="0" smtClean="0"/>
              <a:t>В 1875, когда Яблочков проводил опыты по электролизу поваренной соли с помощью угольных электродов, у него возникла идея более совершенного устройства дуговой лампы — будущей «свечи Яблочкова».</a:t>
            </a:r>
          </a:p>
          <a:p>
            <a:r>
              <a:rPr lang="ru-RU" dirty="0" smtClean="0"/>
              <a:t> В конце 1875 финансовые дела мастерской окончательно расстроились и Яблочков уехал в Париж, где поступил на работу в мастерские академика Л. Бреге, известного французского специалиста в области телеграфии. Занимаясь проблемами электрического освещения,  Яблочков к началу 1876 завершил разработку конструкции электрической свечи и в марте получил патент на нее.</a:t>
            </a:r>
          </a:p>
          <a:p>
            <a:endParaRPr lang="ru-RU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980728"/>
            <a:ext cx="3322712" cy="5472608"/>
          </a:xfrm>
        </p:spPr>
        <p:txBody>
          <a:bodyPr>
            <a:noAutofit/>
          </a:bodyPr>
          <a:lstStyle/>
          <a:p>
            <a:r>
              <a:rPr lang="ru-RU" sz="2400" dirty="0" smtClean="0"/>
              <a:t>Свеча Яблочкова представляла собой два стержня, разделенных изоляционной прокладкой. Каждый из стержней зажимался в отдельной клемме подсвечника. На верхних концах зажигался дуговой разряд, и пламя дуги ярко светило, постепенно сжигая угли и испаряя изоляционный материал.</a:t>
            </a:r>
            <a:br>
              <a:rPr lang="ru-RU" sz="2400" dirty="0" smtClean="0"/>
            </a:br>
            <a:r>
              <a:rPr lang="ru-RU" sz="2400" dirty="0" smtClean="0"/>
              <a:t> 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«Свеча Яблочкова»</a:t>
            </a:r>
          </a:p>
          <a:p>
            <a:r>
              <a:rPr lang="ru-RU" b="1" dirty="0" smtClean="0"/>
              <a:t>Свеча Яблочкова»</a:t>
            </a:r>
          </a:p>
          <a:p>
            <a:endParaRPr lang="ru-RU" b="1" dirty="0" smtClean="0"/>
          </a:p>
          <a:p>
            <a:endParaRPr lang="ru-RU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184731" cy="800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65F91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3" name="p887978239" descr="«&amp;Scy;&amp;vcy;&amp;iecy;&amp;chcy;&amp;acy; &amp;YAcy;&amp;bcy;&amp;lcy;&amp;ocy;&amp;chcy;&amp;kcy;&amp;ocy;&amp;vcy;&amp;acy;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3876675" cy="5777855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5514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Свеча Яблочкова представляла собой два стержня, разделенных изоляционной прокладкой. Каждый из стержней зажимался в отдельной клемме подсвечника. На верхних концах зажигался дуговой разряд, и пламя дуги ярко светило, постепенно сжигая угли и испаряя изоляционный материал.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176" y="704088"/>
            <a:ext cx="2530624" cy="56772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5266928" cy="577592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b="1" dirty="0" smtClean="0"/>
          </a:p>
          <a:p>
            <a:endParaRPr lang="ru-RU" b="1" dirty="0" smtClean="0"/>
          </a:p>
          <a:p>
            <a:endParaRPr lang="ru-RU" dirty="0" smtClean="0"/>
          </a:p>
          <a:p>
            <a:r>
              <a:rPr lang="ru-RU" dirty="0" smtClean="0"/>
              <a:t> </a:t>
            </a:r>
            <a:r>
              <a:rPr lang="ru-RU" sz="2800" dirty="0" smtClean="0"/>
              <a:t>Свеча Яблочкова была очень неудобной по сравнению с электрической лампой, т.к. была недолговечна и излучала переменный световой поток. Позже были изобретены фонари с автоматической подменой свеч. За то подобное изобретение позволило использовать  лампочки в массы, которые освещали улицы, площади,  мегаполисы, театры, торговые центры</a:t>
            </a:r>
          </a:p>
          <a:p>
            <a:endParaRPr lang="ru-RU" dirty="0" smtClean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620688"/>
            <a:ext cx="3168352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652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73216"/>
            <a:ext cx="2674640" cy="951384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Бюст П. Н. Яблочкова в Саратове возле колледжа радиоэлектроники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" name="p678733409" descr="&amp;Bcy;&amp;yucy;&amp;scy;&amp;tcy; &amp;Pcy;. &amp;Ncy;. &amp;YAcy;&amp;bcy;&amp;lcy;&amp;ocy;&amp;chcy;&amp;kcy;&amp;ocy;&amp;vcy;&amp;acy; &amp;vcy; &amp;Scy;&amp;acy;&amp;rcy;&amp;acy;&amp;tcy;&amp;ocy;&amp;vcy;&amp;iecy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24000"/>
            <a:ext cx="252028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067944" y="1988840"/>
            <a:ext cx="435597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Яблочков был первым в мире изобретателем, который утвердил электрический свет в умах людей</a:t>
            </a:r>
            <a:endParaRPr lang="ru-RU" sz="4000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70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1916832"/>
            <a:ext cx="4762872" cy="4407768"/>
          </a:xfrm>
        </p:spPr>
        <p:txBody>
          <a:bodyPr/>
          <a:lstStyle/>
          <a:p>
            <a:r>
              <a:rPr lang="ru-RU" dirty="0" smtClean="0"/>
              <a:t>Яблочков прожил жизнь короткую и не очень счастливую. После «свечи» он работал очень много и в России, и за рубежом. Но ни одно другое его изобретение — не повлияло на прогресс техники столь сильно, как его «свеча»,— воистину великое открытие. </a:t>
            </a:r>
          </a:p>
          <a:p>
            <a:endParaRPr lang="ru-RU" dirty="0"/>
          </a:p>
        </p:txBody>
      </p:sp>
      <p:pic>
        <p:nvPicPr>
          <p:cNvPr id="4" name="p553142321" descr="&amp;Pcy;&amp;acy;&amp;mcy;&amp;yacy;&amp;tcy;&amp;ncy;&amp;icy;&amp;kcy; &amp;ncy;&amp;acy; &amp;mcy;&amp;ocy;&amp;gcy;&amp;icy;&amp;lcy;&amp;iecy; &amp;Pcy;. &amp;Ncy;. &amp;YAcy;&amp;bcy;&amp;lcy;&amp;ocy;&amp;chcy;&amp;kcy;&amp;ocy;&amp;vcy;&amp;acy; (&amp;scy;. &amp;Scy;&amp;acy;&amp;pcy;&amp;ocy;&amp;zhcy;&amp;ocy;&amp;kcy;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2895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589240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764704"/>
            <a:ext cx="5852583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4847476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Памятник П. Н. Яблочкову в Сердобске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Павел Николаевич умер в Саратове от болезни сердца, когда ему было всего 47 лет. Говорят, последними его словами были: «Трудно было там, да нелегко и здесь».  Мог ли думать бедный, забытый всеми изобретатель, слава которого отгорела так же быстро, как его «свеча», что и через сотни лет мы будем вспоминать о нем с глубоким уважением к его изобретениям, благодаря которым  и появилось в наших словарях это новое слово — электротехника.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6600" dirty="0" smtClean="0"/>
              <a:t>Викторина</a:t>
            </a:r>
            <a:endParaRPr lang="ru-RU" sz="6600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Павел Николаевич умер в Саратове от болезни сердца, когда ему было всего 47 лет. Говорят, последними его словами были: «Трудно было там, да нелегко и здесь».  Мог ли думать бедный, забытый всеми изобретатель, слава которого отгорела так же быстро, как его «свеча», что и через сотню лет мы будем вспоминать о нем с глубоким уважением к его изобретениям, благодаря которым  и появилось в наших словарях это новое слово — электротехника.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74711"/>
            <a:ext cx="3196169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Павел Николаевич умер в Саратове от болезни сердца, когда ему было всего 47 лет. Говорят, последними его словами были: «Трудно было там, да нелегко и здесь».  Мог ли думать бедный, забытый всеми изобретатель, слава которого отгорела так же быстро, как его «свеча», что и через сотню лет мы будем вспоминать о словарях это новое слово — электротехника.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-2196752" y="0"/>
            <a:ext cx="342758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быстро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как его «свеча», что и через сотню лет мы будем вспоминать о нем с глубоким уважением к его изобретениям, благодаря которым  и появилось в наших словарях это новое слово — электротехника.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0" y="188640"/>
            <a:ext cx="94685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0" y="74711"/>
            <a:ext cx="6883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2492896"/>
            <a:ext cx="81369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None/>
            </a:pPr>
            <a:r>
              <a:rPr lang="ru-RU" sz="2800" dirty="0" smtClean="0"/>
              <a:t>1.В каком году родился Павел Николаевич Яблочков?</a:t>
            </a:r>
          </a:p>
          <a:p>
            <a:pPr marL="514350" indent="-514350">
              <a:buNone/>
            </a:pPr>
            <a:r>
              <a:rPr lang="ru-RU" sz="2800" dirty="0" smtClean="0"/>
              <a:t>2.Как называется изобретение Яблочкова П.Н.?</a:t>
            </a:r>
          </a:p>
          <a:p>
            <a:pPr marL="514350" indent="-514350">
              <a:buNone/>
            </a:pPr>
            <a:r>
              <a:rPr lang="ru-RU" sz="2800" dirty="0" smtClean="0"/>
              <a:t>3. Что такое клемма?</a:t>
            </a:r>
          </a:p>
          <a:p>
            <a:pPr marL="514350" indent="-514350">
              <a:buNone/>
            </a:pPr>
            <a:r>
              <a:rPr lang="ru-RU" sz="2800" dirty="0" smtClean="0"/>
              <a:t>4. Как называется город, в котором жил и работал Яблочков, где поставили ему памятник?</a:t>
            </a:r>
          </a:p>
          <a:p>
            <a:pPr marL="514350" indent="-514350">
              <a:buNone/>
            </a:pPr>
            <a:r>
              <a:rPr lang="ru-RU" sz="2800" dirty="0" smtClean="0"/>
              <a:t>5.Что принесло изобретение Яблочкова народу?</a:t>
            </a: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dirty="0" smtClean="0">
                <a:solidFill>
                  <a:schemeClr val="accent4"/>
                </a:solidFill>
              </a:rPr>
              <a:t>Спасибо за внимание</a:t>
            </a:r>
            <a:endParaRPr lang="ru-RU" sz="7200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300</TotalTime>
  <Words>785</Words>
  <Application>Microsoft Office PowerPoint</Application>
  <PresentationFormat>Экран (4:3)</PresentationFormat>
  <Paragraphs>51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Павел Николаевич Яблочков — </vt:lpstr>
      <vt:lpstr>Изобрёл электрическую свечу   «свеча Яблочкова»</vt:lpstr>
      <vt:lpstr>  </vt:lpstr>
      <vt:lpstr>   </vt:lpstr>
      <vt:lpstr>Слайд 5</vt:lpstr>
      <vt:lpstr>Слайд 6</vt:lpstr>
      <vt:lpstr>Слайд 7</vt:lpstr>
      <vt:lpstr>Слайд 8</vt:lpstr>
      <vt:lpstr>Слайд 9</vt:lpstr>
      <vt:lpstr>Свеча Яблочкова представляла собой два стержня, разделенных изоляционной прокладкой. Каждый из стержней зажимался в отдельной клемме подсвечника. На верхних концах зажигался дуговой разряд, и пламя дуги ярко светило, постепенно сжигая угли и испаряя изоляционный материал.   </vt:lpstr>
      <vt:lpstr>Слайд 11</vt:lpstr>
      <vt:lpstr> 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Павел Николаевич Яблочков —</dc:title>
  <dc:creator>Iriska</dc:creator>
  <cp:lastModifiedBy>Owner</cp:lastModifiedBy>
  <cp:revision>43</cp:revision>
  <dcterms:created xsi:type="dcterms:W3CDTF">2012-11-13T18:19:14Z</dcterms:created>
  <dcterms:modified xsi:type="dcterms:W3CDTF">2014-07-15T20:48:54Z</dcterms:modified>
</cp:coreProperties>
</file>