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68" autoAdjust="0"/>
  </p:normalViewPr>
  <p:slideViewPr>
    <p:cSldViewPr>
      <p:cViewPr varScale="1">
        <p:scale>
          <a:sx n="85" d="100"/>
          <a:sy n="85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CF1371-1A33-4BF3-9E66-6EADFE4308F0}" type="datetimeFigureOut">
              <a:rPr lang="ru-RU" smtClean="0"/>
              <a:pPr/>
              <a:t>10.04.2013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F24FDF-E8DE-400E-9001-E22856061D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CF1371-1A33-4BF3-9E66-6EADFE4308F0}" type="datetimeFigureOut">
              <a:rPr lang="ru-RU" smtClean="0"/>
              <a:pPr/>
              <a:t>10.04.2013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F24FDF-E8DE-400E-9001-E22856061D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CF1371-1A33-4BF3-9E66-6EADFE4308F0}" type="datetimeFigureOut">
              <a:rPr lang="ru-RU" smtClean="0"/>
              <a:pPr/>
              <a:t>10.04.2013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F24FDF-E8DE-400E-9001-E22856061D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CF1371-1A33-4BF3-9E66-6EADFE4308F0}" type="datetimeFigureOut">
              <a:rPr lang="ru-RU" smtClean="0"/>
              <a:pPr/>
              <a:t>10.04.2013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F24FDF-E8DE-400E-9001-E22856061D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CF1371-1A33-4BF3-9E66-6EADFE4308F0}" type="datetimeFigureOut">
              <a:rPr lang="ru-RU" smtClean="0"/>
              <a:pPr/>
              <a:t>10.04.2013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F24FDF-E8DE-400E-9001-E22856061D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CF1371-1A33-4BF3-9E66-6EADFE4308F0}" type="datetimeFigureOut">
              <a:rPr lang="ru-RU" smtClean="0"/>
              <a:pPr/>
              <a:t>10.04.2013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F24FDF-E8DE-400E-9001-E22856061D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CF1371-1A33-4BF3-9E66-6EADFE4308F0}" type="datetimeFigureOut">
              <a:rPr lang="ru-RU" smtClean="0"/>
              <a:pPr/>
              <a:t>10.04.2013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F24FDF-E8DE-400E-9001-E22856061D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CF1371-1A33-4BF3-9E66-6EADFE4308F0}" type="datetimeFigureOut">
              <a:rPr lang="ru-RU" smtClean="0"/>
              <a:pPr/>
              <a:t>10.04.2013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F24FDF-E8DE-400E-9001-E22856061D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9DCF1371-1A33-4BF3-9E66-6EADFE4308F0}" type="datetimeFigureOut">
              <a:rPr lang="ru-RU" smtClean="0"/>
              <a:pPr/>
              <a:t>10.04.2013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EF24FDF-E8DE-400E-9001-E22856061D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CF1371-1A33-4BF3-9E66-6EADFE4308F0}" type="datetimeFigureOut">
              <a:rPr lang="ru-RU" smtClean="0"/>
              <a:pPr/>
              <a:t>10.04.2013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F24FDF-E8DE-400E-9001-E22856061D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CF1371-1A33-4BF3-9E66-6EADFE4308F0}" type="datetimeFigureOut">
              <a:rPr lang="ru-RU" smtClean="0"/>
              <a:pPr/>
              <a:t>10.04.2013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F24FDF-E8DE-400E-9001-E22856061D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DCF1371-1A33-4BF3-9E66-6EADFE4308F0}" type="datetimeFigureOut">
              <a:rPr lang="ru-RU" smtClean="0"/>
              <a:pPr/>
              <a:t>10.04.2013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EF24FDF-E8DE-400E-9001-E22856061DD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edge/>
  </p:transition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18" Type="http://schemas.openxmlformats.org/officeDocument/2006/relationships/image" Target="../media/image27.jpeg"/><Relationship Id="rId3" Type="http://schemas.openxmlformats.org/officeDocument/2006/relationships/image" Target="../media/image12.jpeg"/><Relationship Id="rId21" Type="http://schemas.openxmlformats.org/officeDocument/2006/relationships/image" Target="../media/image30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17" Type="http://schemas.openxmlformats.org/officeDocument/2006/relationships/image" Target="../media/image26.jpeg"/><Relationship Id="rId2" Type="http://schemas.openxmlformats.org/officeDocument/2006/relationships/image" Target="../media/image11.jpeg"/><Relationship Id="rId16" Type="http://schemas.openxmlformats.org/officeDocument/2006/relationships/image" Target="../media/image25.jpeg"/><Relationship Id="rId20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24" Type="http://schemas.openxmlformats.org/officeDocument/2006/relationships/image" Target="../media/image33.jpeg"/><Relationship Id="rId5" Type="http://schemas.openxmlformats.org/officeDocument/2006/relationships/image" Target="../media/image14.jpeg"/><Relationship Id="rId15" Type="http://schemas.openxmlformats.org/officeDocument/2006/relationships/image" Target="../media/image24.jpeg"/><Relationship Id="rId23" Type="http://schemas.openxmlformats.org/officeDocument/2006/relationships/image" Target="../media/image32.jpeg"/><Relationship Id="rId10" Type="http://schemas.openxmlformats.org/officeDocument/2006/relationships/image" Target="../media/image19.jpeg"/><Relationship Id="rId19" Type="http://schemas.openxmlformats.org/officeDocument/2006/relationships/image" Target="../media/image28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Relationship Id="rId22" Type="http://schemas.openxmlformats.org/officeDocument/2006/relationships/image" Target="../media/image3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travellersintime.com/Scrapbook/URIAH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470025"/>
          </a:xfrm>
        </p:spPr>
        <p:txBody>
          <a:bodyPr>
            <a:prstTxWarp prst="textPlain">
              <a:avLst/>
            </a:prstTxWarp>
            <a:noAutofit/>
            <a:scene3d>
              <a:camera prst="perspectiveRelaxedModerately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slope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9600" b="1" spc="50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Uriah </a:t>
            </a:r>
            <a:r>
              <a:rPr lang="en-US" sz="9600" b="1" spc="50" dirty="0" err="1" smtClean="0">
                <a:ln w="11430">
                  <a:solidFill>
                    <a:srgbClr val="FFFF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Heep</a:t>
            </a:r>
            <a:endParaRPr lang="ru-RU" sz="9600" b="1" spc="50" dirty="0">
              <a:ln w="11430">
                <a:solidFill>
                  <a:srgbClr val="FFFF0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052736"/>
            <a:ext cx="87484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en-US" sz="2800" dirty="0"/>
              <a:t> 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British rock band, formed in 1969 in London. The world fame to the group brought in 1971-1973 years albums </a:t>
            </a:r>
            <a:r>
              <a:rPr lang="en-US" sz="28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Look at Yourself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en-US" sz="2800" b="1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Demons and Wizards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and </a:t>
            </a:r>
            <a:r>
              <a:rPr lang="en-US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Magician's Birthday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which are considered as classics of the rock.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560" y="0"/>
            <a:ext cx="5206875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7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Uriah </a:t>
            </a:r>
            <a:r>
              <a:rPr lang="en-US" sz="72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Heep</a:t>
            </a:r>
            <a:r>
              <a:rPr lang="en-US" sz="7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- </a:t>
            </a:r>
            <a:endParaRPr lang="ru-RU" sz="7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2290" name="Picture 2" descr="http://img15.nnm.ru/c/5/3/f/0/55b86580b2de54bbe7bed37ef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429000"/>
            <a:ext cx="2867552" cy="28331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292" name="Picture 4" descr="http://991.com/newgallery/Uriah-Heep-Demons-And-Wizard-1940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3573016"/>
            <a:ext cx="2736304" cy="267610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294" name="Picture 6" descr="http://www.magicgrooves.ru/published/publicdata/MAGICGROMG/attachments/SC/products_pictures/s-lp-uriah-heep-magician-s-birthda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3645024"/>
            <a:ext cx="2732412" cy="25922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1" name="TextBox 10"/>
          <p:cNvSpPr txBox="1"/>
          <p:nvPr/>
        </p:nvSpPr>
        <p:spPr>
          <a:xfrm>
            <a:off x="1259632" y="6237312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1971</a:t>
            </a:r>
            <a:endParaRPr lang="ru-RU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4139952" y="6211669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1972</a:t>
            </a:r>
            <a:endParaRPr lang="ru-RU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7092280" y="6211669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1972</a:t>
            </a:r>
            <a:endParaRPr lang="ru-RU" sz="36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0"/>
            <a:ext cx="8892480" cy="2062103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sz="32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 </a:t>
            </a:r>
            <a:r>
              <a:rPr lang="en-US" sz="32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The Uriah </a:t>
            </a:r>
            <a:r>
              <a:rPr lang="en-US" sz="32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Heep</a:t>
            </a:r>
            <a:r>
              <a:rPr lang="en-US" sz="32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has changed several times, but the «classic» is considered to be quintet: </a:t>
            </a:r>
            <a:r>
              <a:rPr lang="en-US" sz="3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Mick Box</a:t>
            </a:r>
            <a:r>
              <a:rPr lang="en-US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, </a:t>
            </a:r>
            <a:r>
              <a:rPr lang="en-US" sz="3200" b="1" dirty="0" smtClean="0">
                <a:ln>
                  <a:prstDash val="solid"/>
                </a:ln>
                <a:solidFill>
                  <a:srgbClr val="00B05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David Byron</a:t>
            </a:r>
            <a:r>
              <a:rPr lang="en-US" sz="3200" b="1" dirty="0" smtClean="0">
                <a:ln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,</a:t>
            </a:r>
            <a:r>
              <a:rPr lang="en-US" sz="3200" b="1" dirty="0" smtClean="0">
                <a:ln>
                  <a:prstDash val="solid"/>
                </a:ln>
                <a:solidFill>
                  <a:srgbClr val="FFFF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Ken Hensley</a:t>
            </a:r>
            <a:r>
              <a:rPr lang="en-US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, </a:t>
            </a:r>
            <a:r>
              <a:rPr lang="en-US" sz="3200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Gary </a:t>
            </a:r>
            <a:r>
              <a:rPr lang="en-US" sz="3200" b="1" dirty="0" err="1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Tane</a:t>
            </a:r>
            <a:r>
              <a:rPr lang="en-US" sz="3200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en-US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and </a:t>
            </a:r>
            <a:r>
              <a:rPr lang="en-US" sz="3200" b="1" dirty="0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Lee </a:t>
            </a:r>
            <a:r>
              <a:rPr lang="en-US" sz="3200" b="1" dirty="0" err="1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Kerslake</a:t>
            </a:r>
            <a:r>
              <a:rPr lang="en-US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.</a:t>
            </a:r>
            <a:endParaRPr lang="ru-RU" sz="28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1268" name="Picture 4" descr="File:Uriah heep 01041977 33 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88840"/>
            <a:ext cx="1907704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0" name="Picture 6" descr="http://www.maxfm.com.tr/image.php/pro.jpg?width=250&amp;image=http://www.maxfm.com.tr//files/d/a/david-byron-you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988840"/>
            <a:ext cx="1944216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2" name="Picture 8" descr="http://www.ticketpro.cz/public/2d/2d/50/934487_573327_Ken_Hensley_promo_foto_2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1988840"/>
            <a:ext cx="2016224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4" name="Picture 10" descr="http://home.cogeco.ca/~mansion/thain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20" y="1916832"/>
            <a:ext cx="1872208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6" name="Picture 12" descr="http://www.uriah-heep.ru/sites/default/files/imagecache/width_200/kerslak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0312" y="1916832"/>
            <a:ext cx="1763688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467544" y="5877272"/>
            <a:ext cx="1090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Mick Box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195736" y="5877272"/>
            <a:ext cx="1409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David Byron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139952" y="5877272"/>
            <a:ext cx="1421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Ken Hensley</a:t>
            </a:r>
            <a:endParaRPr lang="ru-RU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96136" y="5877272"/>
            <a:ext cx="1208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 </a:t>
            </a:r>
            <a:r>
              <a:rPr lang="en-US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Gary </a:t>
            </a:r>
            <a:r>
              <a:rPr lang="en-US" b="1" dirty="0" err="1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Tane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524328" y="5877272"/>
            <a:ext cx="1440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L</a:t>
            </a:r>
            <a:r>
              <a:rPr lang="en-US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ee</a:t>
            </a:r>
            <a:r>
              <a:rPr lang="en-US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Kerslake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467544" y="623731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lead guitars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267744" y="62373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lead vocals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139952" y="623731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keyboards, guitars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868144" y="623731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bass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7596336" y="6237312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drums, percussion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5" dur="2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3779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Discography. Studio albums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42" name="Picture 2" descr="Обложка альбома «Very 'eavy... Very 'umble» (Uriah Heep, 1970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1"/>
            <a:ext cx="1377486" cy="13407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44" name="Picture 4" descr="Обложка альбома «Salisbury» (Uriah Heep, 1971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0"/>
            <a:ext cx="1368152" cy="135447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46" name="Picture 6" descr="Обложка альбома «Sweet Freedom» (Uriah Heep, 1973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1412776"/>
            <a:ext cx="1296144" cy="13407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48" name="Picture 8" descr="Обложка альбома «Wonderworld» (Uriah Heep, 1973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1412776"/>
            <a:ext cx="1368152" cy="136815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50" name="Picture 10" descr="http://upload.wikimedia.org/wikipedia/en/thumb/c/cd/ReturnToFantasy.jpg/220px-ReturnToFantas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1412776"/>
            <a:ext cx="1340766" cy="134076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52" name="Picture 12" descr="http://upload.wikimedia.org/wikipedia/en/thumb/f/f6/HighAndMighty.jpg/220px-HighAndMighty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6096" y="1412776"/>
            <a:ext cx="1331639" cy="13316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54" name="Picture 14" descr="http://upload.wikimedia.org/wikipedia/en/5/58/Firefly_%28Uriah_Heep_album%2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03648" y="4293096"/>
            <a:ext cx="1336230" cy="12961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56" name="Picture 16" descr="http://upload.wikimedia.org/wikipedia/en/6/68/InnocentVictim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04248" y="1412776"/>
            <a:ext cx="1368152" cy="136131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58" name="Picture 18" descr="http://upload.wikimedia.org/wikipedia/en/thumb/d/d6/FallenAngel%28album%29.jpg/220px-FallenAngel%28album%29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2852936"/>
            <a:ext cx="1296144" cy="136815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60" name="Picture 20" descr="http://upload.wikimedia.org/wikipedia/en/thumb/9/97/UriahHeep-Conquest.jpg/220px-UriahHeep-Conquest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331640" y="2852936"/>
            <a:ext cx="1368152" cy="136815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62" name="Picture 22" descr="http://upload.wikimedia.org/wikipedia/en/thumb/6/62/Abominog%28album%29.jpg/220px-Abominog%28album%29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699792" y="2852936"/>
            <a:ext cx="1368152" cy="136815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64" name="Picture 24" descr="http://upload.wikimedia.org/wikipedia/en/thumb/f/f1/Head_First_%28Front%29.jpg/220px-Head_First_%28Front%29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67944" y="2852936"/>
            <a:ext cx="1331640" cy="13195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66" name="Picture 26" descr="http://upload.wikimedia.org/wikipedia/en/thumb/6/6b/Equator85%28album%29.jpg/220px-Equator85%28album%29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436096" y="2852936"/>
            <a:ext cx="1296145" cy="12961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68" name="Picture 28" descr="http://upload.wikimedia.org/wikipedia/en/thumb/0/02/RagingSilence%28album%29.jpg/220px-RagingSilence%28album%29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04248" y="2852936"/>
            <a:ext cx="1368152" cy="131114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70" name="Picture 30" descr="http://upload.wikimedia.org/wikipedia/en/thumb/f/f0/DifferentWorld%28album%29.jpg/220px-DifferentWorld%28album%29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4293096"/>
            <a:ext cx="1355059" cy="12961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72" name="Picture 32" descr="http://upload.wikimedia.org/wikipedia/en/thumb/b/b6/SeaOfLight%28album%29.jpg/220px-SeaOfLight%28album%29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771800" y="4293096"/>
            <a:ext cx="1314621" cy="12961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74" name="Picture 34" descr="http://upload.wikimedia.org/wikipedia/en/thumb/9/91/SonicOrigami%28album%29.jpg/220px-SonicOrigami%28album%29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139952" y="4293096"/>
            <a:ext cx="1356449" cy="12961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76" name="Picture 36" descr="http://upload.wikimedia.org/wikipedia/en/thumb/e/e1/Uriah_Heep_-_Wake_the_Sleeper_%282008%29_front_cover.jpg/220px-Uriah_Heep_-_Wake_the_Sleeper_%282008%29_front_cover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508104" y="4293096"/>
            <a:ext cx="1296143" cy="12961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78" name="Picture 38" descr="http://upload.wikimedia.org/wikipedia/en/thumb/0/04/Uriah-Heep-Celebration.jpg/220px-Uriah-Heep-Celebration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804248" y="4293096"/>
            <a:ext cx="1296144" cy="129614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80" name="Picture 40" descr="http://upload.wikimedia.org/wikipedia/en/thumb/1/1d/Uriah_Heep_-_Into_the_Wild_%282011%29_front_cover.jpg/220px-Uriah_Heep_-_Into_the_Wild_%282011%29_front_cover.jp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0" y="5597310"/>
            <a:ext cx="1296144" cy="126069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82" name="Picture 42" descr="Обложка альбома «Look at Yourself» (Uriah Heep, 1971)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6228184" y="0"/>
            <a:ext cx="1340768" cy="13407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84" name="Picture 44" descr="Обложка альбома «Demons and Wizards» (Uriah Heep, 1972)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596336" y="0"/>
            <a:ext cx="1340768" cy="13407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86" name="Picture 46" descr="Обложка альбома «The Magician’s Birthday» (Uriah Heep, 1972)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1412776"/>
            <a:ext cx="1368152" cy="136815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10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0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0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45365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Discography. Live albums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9698" name="Picture 2" descr="http://upload.wikimedia.org/wikipedia/en/thumb/3/31/UriahHeep-Live.jpg/220px-UriahHeep-Liv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88640"/>
            <a:ext cx="2095500" cy="209550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9700" name="Picture 4" descr="http://upload.wikimedia.org/wikipedia/en/thumb/b/b0/LiveAtShepperton%28album%29.jpg/220px-LiveAtShepperton%28album%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708920"/>
            <a:ext cx="2095500" cy="209550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9702" name="Picture 6" descr="http://upload.wikimedia.org/wikipedia/en/thumb/8/8d/UH_Acoustically_driven.jpg/220px-UH_Acoustically_driv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1844824"/>
            <a:ext cx="2095500" cy="209550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9704" name="Picture 8" descr="Обложка альбома «Live in Armenia» (Uriah Heep, 2011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077072"/>
            <a:ext cx="2095500" cy="209550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4320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Hits</a:t>
            </a:r>
            <a:r>
              <a:rPr lang="ru-RU" sz="7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:</a:t>
            </a:r>
            <a:endParaRPr lang="ru-RU" sz="72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124744"/>
            <a:ext cx="79208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dirty="0" smtClean="0"/>
              <a:t> 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Come away Melinda</a:t>
            </a:r>
          </a:p>
          <a:p>
            <a:pPr>
              <a:buFont typeface="Wingdings" pitchFamily="2" charset="2"/>
              <a:buChar char="Ø"/>
            </a:pP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Lady in Black</a:t>
            </a:r>
          </a:p>
          <a:p>
            <a:pPr>
              <a:buFont typeface="Wingdings" pitchFamily="2" charset="2"/>
              <a:buChar char="Ø"/>
            </a:pP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July morning</a:t>
            </a:r>
          </a:p>
          <a:p>
            <a:pPr>
              <a:buFont typeface="Wingdings" pitchFamily="2" charset="2"/>
              <a:buChar char="Ø"/>
            </a:pP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year or a day</a:t>
            </a:r>
          </a:p>
          <a:p>
            <a:pPr>
              <a:buFont typeface="Wingdings" pitchFamily="2" charset="2"/>
              <a:buChar char="Ø"/>
            </a:pP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Wonderworld</a:t>
            </a:r>
            <a:endParaRPr lang="en-US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Sweet Freedom</a:t>
            </a:r>
          </a:p>
          <a:p>
            <a:pPr>
              <a:buFont typeface="Wingdings" pitchFamily="2" charset="2"/>
              <a:buChar char="Ø"/>
            </a:pP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Return to fantasy</a:t>
            </a:r>
          </a:p>
          <a:p>
            <a:pPr>
              <a:buFont typeface="Wingdings" pitchFamily="2" charset="2"/>
              <a:buChar char="Ø"/>
            </a:pP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Why did you go</a:t>
            </a:r>
          </a:p>
          <a:p>
            <a:pPr>
              <a:buFont typeface="Wingdings" pitchFamily="2" charset="2"/>
              <a:buChar char="Ø"/>
            </a:pP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Love or nothing</a:t>
            </a:r>
          </a:p>
          <a:p>
            <a:pPr>
              <a:buFont typeface="Wingdings" pitchFamily="2" charset="2"/>
              <a:buChar char="Ø"/>
            </a:pP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Question</a:t>
            </a:r>
          </a:p>
          <a:p>
            <a:pPr>
              <a:buFont typeface="Wingdings" pitchFamily="2" charset="2"/>
              <a:buChar char="Ø"/>
            </a:pP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Kiss of freedom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24" name="Picture 4" descr="http://img12.nnm.ru/9/6/a/9/2/acf4752386960c7e6d0291ad8d9_pre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60648"/>
            <a:ext cx="3865374" cy="482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234</TotalTime>
  <Words>68</Words>
  <Application>Microsoft Office PowerPoint</Application>
  <PresentationFormat>Экран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Метро</vt:lpstr>
      <vt:lpstr>Uriah Heep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Uriah Heep</dc:title>
  <dc:creator>Irbis</dc:creator>
  <cp:lastModifiedBy>Irbis</cp:lastModifiedBy>
  <cp:revision>24</cp:revision>
  <dcterms:created xsi:type="dcterms:W3CDTF">2013-04-08T14:31:06Z</dcterms:created>
  <dcterms:modified xsi:type="dcterms:W3CDTF">2013-04-10T16:08:35Z</dcterms:modified>
</cp:coreProperties>
</file>