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5" r:id="rId9"/>
    <p:sldId id="266" r:id="rId10"/>
    <p:sldId id="267" r:id="rId11"/>
    <p:sldId id="278" r:id="rId12"/>
    <p:sldId id="269" r:id="rId13"/>
    <p:sldId id="270" r:id="rId14"/>
    <p:sldId id="268" r:id="rId15"/>
    <p:sldId id="280" r:id="rId16"/>
    <p:sldId id="272" r:id="rId17"/>
    <p:sldId id="273" r:id="rId18"/>
    <p:sldId id="279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13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ransition spd="slow">
    <p:push dir="r"/>
  </p:transition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4786323"/>
            <a:ext cx="6900882" cy="1233478"/>
          </a:xfrm>
        </p:spPr>
        <p:txBody>
          <a:bodyPr>
            <a:normAutofit fontScale="92500" lnSpcReduction="20000"/>
          </a:bodyPr>
          <a:lstStyle/>
          <a:p>
            <a:r>
              <a:rPr lang="ru-RU" sz="4800" dirty="0" smtClean="0"/>
              <a:t>Девиз урока : Наблюдай, исследуй, делай вывод.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8986" y="1214423"/>
            <a:ext cx="7577814" cy="3071834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Урок по окружающему миру во 2 классе</a:t>
            </a:r>
            <a:endParaRPr lang="ru-RU" sz="6600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 smtClean="0"/>
              <a:t>1. Как называется уменьшенная модель Земли?</a:t>
            </a:r>
          </a:p>
          <a:p>
            <a:pPr algn="just"/>
            <a:r>
              <a:rPr lang="ru-RU" sz="3200" dirty="0" smtClean="0"/>
              <a:t>2. Где расположен северный полюс Земли?</a:t>
            </a:r>
          </a:p>
          <a:p>
            <a:pPr algn="just"/>
            <a:r>
              <a:rPr lang="ru-RU" sz="3200" dirty="0" smtClean="0"/>
              <a:t>3. Где расположен южный полюс Земли?</a:t>
            </a:r>
          </a:p>
          <a:p>
            <a:pPr algn="just"/>
            <a:r>
              <a:rPr lang="ru-RU" sz="3200" dirty="0" smtClean="0"/>
              <a:t>4. Как называется воображаемая линия, соединяющая северный и южный полюса?</a:t>
            </a:r>
          </a:p>
          <a:p>
            <a:pPr algn="just"/>
            <a:r>
              <a:rPr lang="ru-RU" sz="3200" dirty="0" smtClean="0"/>
              <a:t>5. Как называется самая длинная параллель?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Вспомните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 </a:t>
            </a:r>
            <a:r>
              <a:rPr lang="ru-RU" sz="4000" dirty="0" smtClean="0">
                <a:solidFill>
                  <a:srgbClr val="0070C0"/>
                </a:solidFill>
              </a:rPr>
              <a:t>В группах создайте свою модель Земли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Синий флажок расположите на Северном полюсе.</a:t>
            </a:r>
          </a:p>
          <a:p>
            <a:r>
              <a:rPr lang="ru-RU" dirty="0" smtClean="0"/>
              <a:t>2. Красный флажок расположите на Южном полюсе.</a:t>
            </a:r>
          </a:p>
          <a:p>
            <a:r>
              <a:rPr lang="ru-RU" dirty="0" smtClean="0"/>
              <a:t>3. На равном расстоянии от полюсов повяжите красный поясок Земли. Это экватор.</a:t>
            </a:r>
          </a:p>
          <a:p>
            <a:r>
              <a:rPr lang="ru-RU" dirty="0" smtClean="0"/>
              <a:t>4. От северного до южного полюса тянутся параллели. Изобразите четыре параллели.</a:t>
            </a:r>
            <a:endParaRPr lang="ru-RU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endParaRPr lang="en-US" sz="40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Проверяем работу групп.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71736" y="2857496"/>
            <a:ext cx="3714776" cy="321471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endCxn id="4" idx="0"/>
          </p:cNvCxnSpPr>
          <p:nvPr/>
        </p:nvCxnSpPr>
        <p:spPr>
          <a:xfrm rot="5400000">
            <a:off x="4287042" y="2714620"/>
            <a:ext cx="284958" cy="79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Равнобедренный треугольник 14"/>
          <p:cNvSpPr/>
          <p:nvPr/>
        </p:nvSpPr>
        <p:spPr>
          <a:xfrm rot="5400000">
            <a:off x="4429124" y="2285992"/>
            <a:ext cx="428628" cy="4286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>
            <a:stCxn id="4" idx="4"/>
          </p:cNvCxnSpPr>
          <p:nvPr/>
        </p:nvCxnSpPr>
        <p:spPr>
          <a:xfrm rot="5400000">
            <a:off x="4249735" y="6250801"/>
            <a:ext cx="357984" cy="79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Равнобедренный треугольник 17"/>
          <p:cNvSpPr/>
          <p:nvPr/>
        </p:nvSpPr>
        <p:spPr>
          <a:xfrm rot="5400000">
            <a:off x="4429124" y="6215082"/>
            <a:ext cx="428628" cy="428628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>
            <a:stCxn id="4" idx="2"/>
          </p:cNvCxnSpPr>
          <p:nvPr/>
        </p:nvCxnSpPr>
        <p:spPr>
          <a:xfrm rot="10800000" flipH="1" flipV="1">
            <a:off x="2571736" y="4464851"/>
            <a:ext cx="3714776" cy="3571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4407408" y="2871216"/>
            <a:ext cx="411480" cy="3108960"/>
          </a:xfrm>
          <a:custGeom>
            <a:avLst/>
            <a:gdLst>
              <a:gd name="connsiteX0" fmla="*/ 0 w 411480"/>
              <a:gd name="connsiteY0" fmla="*/ 0 h 3108960"/>
              <a:gd name="connsiteX1" fmla="*/ 411480 w 411480"/>
              <a:gd name="connsiteY1" fmla="*/ 1499616 h 3108960"/>
              <a:gd name="connsiteX2" fmla="*/ 0 w 411480"/>
              <a:gd name="connsiteY2" fmla="*/ 3108960 h 310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1480" h="3108960">
                <a:moveTo>
                  <a:pt x="0" y="0"/>
                </a:moveTo>
                <a:cubicBezTo>
                  <a:pt x="205740" y="490728"/>
                  <a:pt x="411480" y="981456"/>
                  <a:pt x="411480" y="1499616"/>
                </a:cubicBezTo>
                <a:cubicBezTo>
                  <a:pt x="411480" y="2017776"/>
                  <a:pt x="205740" y="2563368"/>
                  <a:pt x="0" y="3108960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4030980" y="2889504"/>
            <a:ext cx="451104" cy="3457956"/>
          </a:xfrm>
          <a:custGeom>
            <a:avLst/>
            <a:gdLst>
              <a:gd name="connsiteX0" fmla="*/ 376428 w 451104"/>
              <a:gd name="connsiteY0" fmla="*/ 0 h 3457956"/>
              <a:gd name="connsiteX1" fmla="*/ 1524 w 451104"/>
              <a:gd name="connsiteY1" fmla="*/ 1444752 h 3457956"/>
              <a:gd name="connsiteX2" fmla="*/ 385572 w 451104"/>
              <a:gd name="connsiteY2" fmla="*/ 3163824 h 3457956"/>
              <a:gd name="connsiteX3" fmla="*/ 394716 w 451104"/>
              <a:gd name="connsiteY3" fmla="*/ 3209544 h 345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04" h="3457956">
                <a:moveTo>
                  <a:pt x="376428" y="0"/>
                </a:moveTo>
                <a:cubicBezTo>
                  <a:pt x="188214" y="458724"/>
                  <a:pt x="0" y="917448"/>
                  <a:pt x="1524" y="1444752"/>
                </a:cubicBezTo>
                <a:cubicBezTo>
                  <a:pt x="3048" y="1972056"/>
                  <a:pt x="320040" y="2869692"/>
                  <a:pt x="385572" y="3163824"/>
                </a:cubicBezTo>
                <a:cubicBezTo>
                  <a:pt x="451104" y="3457956"/>
                  <a:pt x="422910" y="3333750"/>
                  <a:pt x="394716" y="3209544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3191256" y="2862072"/>
            <a:ext cx="1216152" cy="3209544"/>
          </a:xfrm>
          <a:custGeom>
            <a:avLst/>
            <a:gdLst>
              <a:gd name="connsiteX0" fmla="*/ 1216152 w 1216152"/>
              <a:gd name="connsiteY0" fmla="*/ 0 h 3209544"/>
              <a:gd name="connsiteX1" fmla="*/ 210312 w 1216152"/>
              <a:gd name="connsiteY1" fmla="*/ 914400 h 3209544"/>
              <a:gd name="connsiteX2" fmla="*/ 164592 w 1216152"/>
              <a:gd name="connsiteY2" fmla="*/ 2121408 h 3209544"/>
              <a:gd name="connsiteX3" fmla="*/ 1197864 w 1216152"/>
              <a:gd name="connsiteY3" fmla="*/ 3209544 h 32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52" h="3209544">
                <a:moveTo>
                  <a:pt x="1216152" y="0"/>
                </a:moveTo>
                <a:cubicBezTo>
                  <a:pt x="800862" y="280416"/>
                  <a:pt x="385572" y="560832"/>
                  <a:pt x="210312" y="914400"/>
                </a:cubicBezTo>
                <a:cubicBezTo>
                  <a:pt x="35052" y="1267968"/>
                  <a:pt x="0" y="1738884"/>
                  <a:pt x="164592" y="2121408"/>
                </a:cubicBezTo>
                <a:cubicBezTo>
                  <a:pt x="329184" y="2503932"/>
                  <a:pt x="763524" y="2856738"/>
                  <a:pt x="1197864" y="3209544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олилиния 53"/>
          <p:cNvSpPr/>
          <p:nvPr/>
        </p:nvSpPr>
        <p:spPr>
          <a:xfrm>
            <a:off x="4425696" y="2843784"/>
            <a:ext cx="1187196" cy="3236976"/>
          </a:xfrm>
          <a:custGeom>
            <a:avLst/>
            <a:gdLst>
              <a:gd name="connsiteX0" fmla="*/ 0 w 1187196"/>
              <a:gd name="connsiteY0" fmla="*/ 0 h 3236976"/>
              <a:gd name="connsiteX1" fmla="*/ 987552 w 1187196"/>
              <a:gd name="connsiteY1" fmla="*/ 859536 h 3236976"/>
              <a:gd name="connsiteX2" fmla="*/ 1024128 w 1187196"/>
              <a:gd name="connsiteY2" fmla="*/ 2185416 h 3236976"/>
              <a:gd name="connsiteX3" fmla="*/ 9144 w 1187196"/>
              <a:gd name="connsiteY3" fmla="*/ 3236976 h 323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7196" h="3236976">
                <a:moveTo>
                  <a:pt x="0" y="0"/>
                </a:moveTo>
                <a:cubicBezTo>
                  <a:pt x="408432" y="247650"/>
                  <a:pt x="816864" y="495300"/>
                  <a:pt x="987552" y="859536"/>
                </a:cubicBezTo>
                <a:cubicBezTo>
                  <a:pt x="1158240" y="1223772"/>
                  <a:pt x="1187196" y="1789176"/>
                  <a:pt x="1024128" y="2185416"/>
                </a:cubicBezTo>
                <a:cubicBezTo>
                  <a:pt x="861060" y="2581656"/>
                  <a:pt x="435102" y="2909316"/>
                  <a:pt x="9144" y="3236976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Какую форму имеет Земля?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</p:txBody>
      </p:sp>
      <p:pic>
        <p:nvPicPr>
          <p:cNvPr id="1026" name="Picture 2" descr="F:\Ирина\Изображения\цитрусовы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43050"/>
            <a:ext cx="7500990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Убедись на опыте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F:\Ирина\Изображения\опы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500174"/>
            <a:ext cx="5500726" cy="50205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 Лены и Миши отправляются в путешествие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Валерий\Desktop\1\Миша и Лена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857364"/>
            <a:ext cx="5214974" cy="4658086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1214414" y="1428736"/>
            <a:ext cx="3714776" cy="178595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857356" y="1500174"/>
            <a:ext cx="2571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Я возьму в путешествие глобус.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929190" y="1785926"/>
            <a:ext cx="428628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143636" y="642918"/>
            <a:ext cx="3286148" cy="16430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215074" y="928670"/>
            <a:ext cx="3500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А я возьму с собой план местности 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429256" y="1571612"/>
            <a:ext cx="571504" cy="2857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Тема урока: Глобус и карта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2050" name="Picture 2" descr="F:\Ирина\Изображения\глобус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3333750" cy="3500462"/>
          </a:xfrm>
          <a:prstGeom prst="rect">
            <a:avLst/>
          </a:prstGeom>
          <a:noFill/>
        </p:spPr>
      </p:pic>
      <p:pic>
        <p:nvPicPr>
          <p:cNvPr id="2051" name="Picture 3" descr="F:\Ирина\Изображения\карт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000240"/>
            <a:ext cx="5214974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Как объемное изображение превратить в плоское? Карта мира.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Валерий\Desktop\1\Апельс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00174"/>
            <a:ext cx="2665760" cy="1928826"/>
          </a:xfrm>
          <a:prstGeom prst="rect">
            <a:avLst/>
          </a:prstGeom>
          <a:noFill/>
        </p:spPr>
      </p:pic>
      <p:pic>
        <p:nvPicPr>
          <p:cNvPr id="3075" name="Picture 3" descr="C:\Users\Валерий\Desktop\1\огрыз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643050"/>
            <a:ext cx="3505992" cy="1285884"/>
          </a:xfrm>
          <a:prstGeom prst="rect">
            <a:avLst/>
          </a:prstGeom>
          <a:noFill/>
        </p:spPr>
      </p:pic>
      <p:pic>
        <p:nvPicPr>
          <p:cNvPr id="3076" name="Picture 4" descr="C:\Users\Валерий\Desktop\1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286256"/>
            <a:ext cx="3060748" cy="1341439"/>
          </a:xfrm>
          <a:prstGeom prst="rect">
            <a:avLst/>
          </a:prstGeom>
          <a:noFill/>
        </p:spPr>
      </p:pic>
      <p:pic>
        <p:nvPicPr>
          <p:cNvPr id="3077" name="Picture 5" descr="C:\Users\Валерий\Desktop\1\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214818"/>
            <a:ext cx="3045085" cy="1600203"/>
          </a:xfrm>
          <a:prstGeom prst="rect">
            <a:avLst/>
          </a:prstGeom>
          <a:noFill/>
        </p:spPr>
      </p:pic>
      <p:sp>
        <p:nvSpPr>
          <p:cNvPr id="8" name="Стрелка вправо 7"/>
          <p:cNvSpPr/>
          <p:nvPr/>
        </p:nvSpPr>
        <p:spPr>
          <a:xfrm>
            <a:off x="3643306" y="1928802"/>
            <a:ext cx="1071570" cy="57150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643702" y="3071810"/>
            <a:ext cx="642942" cy="928694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3643306" y="4929198"/>
            <a:ext cx="1071570" cy="571504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85884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Рассмотрите и прокомментируйте слайд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Валерий\Desktop\1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1719266" cy="1849106"/>
          </a:xfrm>
          <a:prstGeom prst="rect">
            <a:avLst/>
          </a:prstGeom>
          <a:noFill/>
        </p:spPr>
      </p:pic>
      <p:pic>
        <p:nvPicPr>
          <p:cNvPr id="4099" name="Picture 3" descr="C:\Users\Валерий\Desktop\1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857364"/>
            <a:ext cx="1982791" cy="1547346"/>
          </a:xfrm>
          <a:prstGeom prst="rect">
            <a:avLst/>
          </a:prstGeom>
          <a:noFill/>
        </p:spPr>
      </p:pic>
      <p:pic>
        <p:nvPicPr>
          <p:cNvPr id="4100" name="Picture 4" descr="C:\Users\Валерий\Desktop\1\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786322"/>
            <a:ext cx="3235105" cy="1428760"/>
          </a:xfrm>
          <a:prstGeom prst="rect">
            <a:avLst/>
          </a:prstGeom>
          <a:noFill/>
        </p:spPr>
      </p:pic>
      <p:pic>
        <p:nvPicPr>
          <p:cNvPr id="4101" name="Picture 5" descr="C:\Users\Валерий\Desktop\1\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3285" y="4500570"/>
            <a:ext cx="3087425" cy="1500189"/>
          </a:xfrm>
          <a:prstGeom prst="rect">
            <a:avLst/>
          </a:prstGeom>
          <a:noFill/>
        </p:spPr>
      </p:pic>
      <p:sp>
        <p:nvSpPr>
          <p:cNvPr id="9" name="Стрелка вправо 8"/>
          <p:cNvSpPr/>
          <p:nvPr/>
        </p:nvSpPr>
        <p:spPr>
          <a:xfrm>
            <a:off x="3786182" y="2714620"/>
            <a:ext cx="1000132" cy="57150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143636" y="3714752"/>
            <a:ext cx="571504" cy="785818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>
            <a:off x="3786182" y="5072074"/>
            <a:ext cx="1000132" cy="571504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Карта полушарий</a:t>
            </a:r>
            <a:endParaRPr lang="ru-RU" dirty="0"/>
          </a:p>
        </p:txBody>
      </p:sp>
      <p:pic>
        <p:nvPicPr>
          <p:cNvPr id="6146" name="Picture 2" descr="F:\Ирина\Изображения\карта полушар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6858048" cy="44767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Как усовершенствовать чёрно - белую карту?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Валерий\Desktop\1\Миша и Лен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764242"/>
            <a:ext cx="4448195" cy="3782297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4572000" y="1285860"/>
            <a:ext cx="4572000" cy="18573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143472" y="1500174"/>
            <a:ext cx="4000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- Ребята смогли объёмное изображение превратить в плоское? Но, мне кажется, что такая карта нам не поможет.</a:t>
            </a:r>
          </a:p>
        </p:txBody>
      </p:sp>
      <p:sp>
        <p:nvSpPr>
          <p:cNvPr id="7" name="Овал 6"/>
          <p:cNvSpPr/>
          <p:nvPr/>
        </p:nvSpPr>
        <p:spPr>
          <a:xfrm>
            <a:off x="1214414" y="2428868"/>
            <a:ext cx="3643338" cy="128588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71604" y="2571744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- Миша, я с тобой согласна.  Да и скучная такая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не цветная карта.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endParaRPr lang="ru-RU" sz="4000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Закрасьте участки указанным цветом.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2051" name="Picture 3" descr="F:\Ирина\Изображения\Цвета на карте 12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14554"/>
            <a:ext cx="8370164" cy="397828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57224" y="3429000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КОР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Проверяем работу групп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F:\Ирина\Изображения\Цвета на карте 12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100" y="2000240"/>
            <a:ext cx="7618649" cy="36210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Физминутка</a:t>
            </a:r>
            <a:endParaRPr lang="ru-RU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Собираем </a:t>
            </a:r>
            <a:r>
              <a:rPr lang="ru-RU" sz="4000" dirty="0" err="1" smtClean="0">
                <a:solidFill>
                  <a:srgbClr val="0070C0"/>
                </a:solidFill>
              </a:rPr>
              <a:t>пазлы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4098" name="Picture 2" descr="F:\Ирина\Изображения\Пазл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643042" y="1500174"/>
            <a:ext cx="5572164" cy="51262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Глобус ( какой?) _____________.</a:t>
            </a:r>
          </a:p>
          <a:p>
            <a:r>
              <a:rPr lang="ru-RU" sz="4000" dirty="0" smtClean="0"/>
              <a:t>Карта (какая?) ______________.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4"/>
            <a:ext cx="8229600" cy="1855089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Чем отличается глобус </a:t>
            </a:r>
            <a:r>
              <a:rPr lang="ru-RU" sz="4000" smtClean="0">
                <a:solidFill>
                  <a:srgbClr val="002060"/>
                </a:solidFill>
              </a:rPr>
              <a:t>от карты?</a:t>
            </a:r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Продолжите предложение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Глобус объёмный.</a:t>
            </a:r>
          </a:p>
          <a:p>
            <a:r>
              <a:rPr lang="ru-RU" sz="6600" dirty="0" smtClean="0"/>
              <a:t>Карта плоская.</a:t>
            </a: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Получилось предложение</a:t>
            </a:r>
            <a:endParaRPr lang="ru-RU" sz="5400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4"/>
            <a:ext cx="8229600" cy="1712213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Чем похожи глобус и карта?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Валерий\Desktop\1\Миша и Лен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030678"/>
            <a:ext cx="4214842" cy="3583878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5286380" y="1857364"/>
            <a:ext cx="3071834" cy="16430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29322" y="2000240"/>
            <a:ext cx="2000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- Я нашел 3 одинаковых признака карты и глобуса.</a:t>
            </a:r>
          </a:p>
        </p:txBody>
      </p:sp>
      <p:sp>
        <p:nvSpPr>
          <p:cNvPr id="7" name="Овал 6"/>
          <p:cNvSpPr/>
          <p:nvPr/>
        </p:nvSpPr>
        <p:spPr>
          <a:xfrm>
            <a:off x="1357290" y="2500306"/>
            <a:ext cx="3214710" cy="15001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800" dirty="0" smtClean="0"/>
              <a:t>- А я нашла 4 одинаковых признака.</a:t>
            </a:r>
            <a:endParaRPr lang="ru-RU" sz="2800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7167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Карта и глобус</a:t>
            </a:r>
            <a:r>
              <a:rPr lang="en-US" sz="4000" dirty="0" smtClean="0">
                <a:solidFill>
                  <a:srgbClr val="0070C0"/>
                </a:solidFill>
              </a:rPr>
              <a:t> </a:t>
            </a:r>
            <a:r>
              <a:rPr lang="ru-RU" sz="4000" dirty="0" smtClean="0">
                <a:solidFill>
                  <a:srgbClr val="0070C0"/>
                </a:solidFill>
              </a:rPr>
              <a:t> похожи …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F:\Ирина\Изображения\глобу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357298"/>
            <a:ext cx="3000364" cy="3929090"/>
          </a:xfrm>
          <a:prstGeom prst="rect">
            <a:avLst/>
          </a:prstGeom>
          <a:noFill/>
        </p:spPr>
      </p:pic>
      <p:pic>
        <p:nvPicPr>
          <p:cNvPr id="1027" name="Picture 3" descr="F:\Ирина\Изображения\карта мира 2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8" y="1357298"/>
            <a:ext cx="6143636" cy="50006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До свидания</a:t>
            </a:r>
            <a:r>
              <a:rPr lang="ru-RU" sz="4000" smtClean="0">
                <a:solidFill>
                  <a:srgbClr val="0070C0"/>
                </a:solidFill>
              </a:rPr>
              <a:t>, Лена и Миша!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6147" name="Picture 3" descr="F:\Ирина\Изображения\Заключительный1.jpg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785786" y="3500438"/>
            <a:ext cx="989012" cy="2114550"/>
          </a:xfrm>
          <a:prstGeom prst="rect">
            <a:avLst/>
          </a:prstGeom>
          <a:noFill/>
        </p:spPr>
      </p:pic>
      <p:pic>
        <p:nvPicPr>
          <p:cNvPr id="6148" name="Picture 4" descr="F:\Ирина\Изображения\Заключительный2.jpg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6786578" y="3500438"/>
            <a:ext cx="1177925" cy="211455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1857356" y="1785926"/>
            <a:ext cx="3214710" cy="16430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00232" y="2071678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- Ребята, спасибо вам за помощь!</a:t>
            </a:r>
            <a:endParaRPr lang="ru-RU" sz="2800" dirty="0" smtClean="0"/>
          </a:p>
        </p:txBody>
      </p:sp>
      <p:sp>
        <p:nvSpPr>
          <p:cNvPr id="9" name="Овал 8"/>
          <p:cNvSpPr/>
          <p:nvPr/>
        </p:nvSpPr>
        <p:spPr>
          <a:xfrm>
            <a:off x="5286348" y="1285860"/>
            <a:ext cx="3857652" cy="19288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715008" y="1428736"/>
            <a:ext cx="3071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- Мы желаем вам новых открытий и своих кругосветных путешествий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1500166" y="3143248"/>
            <a:ext cx="428628" cy="2857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643702" y="3857628"/>
            <a:ext cx="285752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929322" y="3500438"/>
            <a:ext cx="571504" cy="35719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ты чувствовал себя во время урока?</a:t>
            </a:r>
          </a:p>
          <a:p>
            <a:r>
              <a:rPr lang="ru-RU" dirty="0" smtClean="0"/>
              <a:t>Что было самое сложное?</a:t>
            </a:r>
          </a:p>
          <a:p>
            <a:r>
              <a:rPr lang="ru-RU" dirty="0" smtClean="0"/>
              <a:t>Что самое простое было для тебя?</a:t>
            </a:r>
          </a:p>
          <a:p>
            <a:r>
              <a:rPr lang="ru-RU" dirty="0" smtClean="0"/>
              <a:t>Что </a:t>
            </a:r>
            <a:r>
              <a:rPr lang="ru-RU" smtClean="0"/>
              <a:t>самое интересное?</a:t>
            </a: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 урока</a:t>
            </a:r>
            <a:endParaRPr lang="ru-RU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529</TotalTime>
  <Words>335</Words>
  <Application>Microsoft Office PowerPoint</Application>
  <PresentationFormat>Экран (4:3)</PresentationFormat>
  <Paragraphs>53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Тема1</vt:lpstr>
      <vt:lpstr>Урок по окружающему миру во 2 классе</vt:lpstr>
      <vt:lpstr>Вспомните</vt:lpstr>
      <vt:lpstr> В группах создайте свою модель Земли</vt:lpstr>
      <vt:lpstr>Проверяем работу групп.</vt:lpstr>
      <vt:lpstr>Какую форму имеет Земля?</vt:lpstr>
      <vt:lpstr>Убедись на опыте</vt:lpstr>
      <vt:lpstr> Лены и Миши отправляются в путешествие</vt:lpstr>
      <vt:lpstr>Тема урока: Глобус и карта</vt:lpstr>
      <vt:lpstr>Как объемное изображение превратить в плоское? Карта мира.</vt:lpstr>
      <vt:lpstr>Рассмотрите и прокомментируйте слайд</vt:lpstr>
      <vt:lpstr>      Карта полушарий</vt:lpstr>
      <vt:lpstr>Как усовершенствовать чёрно - белую карту?</vt:lpstr>
      <vt:lpstr>Закрасьте участки указанным цветом.</vt:lpstr>
      <vt:lpstr>Проверяем работу групп</vt:lpstr>
      <vt:lpstr>Физминутка</vt:lpstr>
      <vt:lpstr>Собираем пазлы</vt:lpstr>
      <vt:lpstr>Чем отличается глобус от карты? Продолжите предложение</vt:lpstr>
      <vt:lpstr>Получилось предложение</vt:lpstr>
      <vt:lpstr>Чем похожи глобус и карта?</vt:lpstr>
      <vt:lpstr>Карта и глобус  похожи …</vt:lpstr>
      <vt:lpstr>До свидания, Лена и Миша!</vt:lpstr>
      <vt:lpstr>Итог урока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по окружающему миру во 2 классе</dc:title>
  <dc:creator>Валерий</dc:creator>
  <cp:lastModifiedBy>Owner</cp:lastModifiedBy>
  <cp:revision>105</cp:revision>
  <dcterms:created xsi:type="dcterms:W3CDTF">2010-11-17T15:04:02Z</dcterms:created>
  <dcterms:modified xsi:type="dcterms:W3CDTF">2012-05-30T11:37:19Z</dcterms:modified>
</cp:coreProperties>
</file>