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6" r:id="rId3"/>
    <p:sldId id="258" r:id="rId4"/>
    <p:sldId id="259" r:id="rId5"/>
    <p:sldId id="260" r:id="rId6"/>
    <p:sldId id="265"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995" autoAdjust="0"/>
  </p:normalViewPr>
  <p:slideViewPr>
    <p:cSldViewPr>
      <p:cViewPr varScale="1">
        <p:scale>
          <a:sx n="59" d="100"/>
          <a:sy n="59" d="100"/>
        </p:scale>
        <p:origin x="-1686"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73CB33-CDD9-4017-B3BF-3EBBC20B56FE}" type="datetimeFigureOut">
              <a:rPr lang="ru-RU" smtClean="0"/>
              <a:pPr/>
              <a:t>01.06.2012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A3CD85-C2DD-476F-A3A8-C29E0FBD8703}" type="slidenum">
              <a:rPr lang="ru-RU" smtClean="0"/>
              <a:pPr/>
              <a:t>‹#›</a:t>
            </a:fld>
            <a:endParaRPr lang="ru-RU"/>
          </a:p>
        </p:txBody>
      </p:sp>
    </p:spTree>
    <p:extLst>
      <p:ext uri="{BB962C8B-B14F-4D97-AF65-F5344CB8AC3E}">
        <p14:creationId xmlns:p14="http://schemas.microsoft.com/office/powerpoint/2010/main" xmlns="" val="2344128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BA3CD85-C2DD-476F-A3A8-C29E0FBD8703}" type="slidenum">
              <a:rPr lang="ru-RU" smtClean="0"/>
              <a:pPr/>
              <a:t>1</a:t>
            </a:fld>
            <a:endParaRPr lang="ru-RU"/>
          </a:p>
        </p:txBody>
      </p:sp>
    </p:spTree>
    <p:extLst>
      <p:ext uri="{BB962C8B-B14F-4D97-AF65-F5344CB8AC3E}">
        <p14:creationId xmlns:p14="http://schemas.microsoft.com/office/powerpoint/2010/main" xmlns="" val="2895643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Отправляемся дальше, к Чёрному морю. Кто летом отдыхал на Чёрном море и может рассказать о природе этой местности? Каких животных вы там видели?</a:t>
            </a:r>
          </a:p>
          <a:p>
            <a:endParaRPr lang="ru-RU" dirty="0"/>
          </a:p>
        </p:txBody>
      </p:sp>
      <p:sp>
        <p:nvSpPr>
          <p:cNvPr id="4" name="Номер слайда 3"/>
          <p:cNvSpPr>
            <a:spLocks noGrp="1"/>
          </p:cNvSpPr>
          <p:nvPr>
            <p:ph type="sldNum" sz="quarter" idx="10"/>
          </p:nvPr>
        </p:nvSpPr>
        <p:spPr/>
        <p:txBody>
          <a:bodyPr/>
          <a:lstStyle/>
          <a:p>
            <a:fld id="{CBA3CD85-C2DD-476F-A3A8-C29E0FBD8703}" type="slidenum">
              <a:rPr lang="ru-RU" smtClean="0"/>
              <a:pPr/>
              <a:t>2</a:t>
            </a:fld>
            <a:endParaRPr lang="ru-RU"/>
          </a:p>
        </p:txBody>
      </p:sp>
    </p:spTree>
    <p:extLst>
      <p:ext uri="{BB962C8B-B14F-4D97-AF65-F5344CB8AC3E}">
        <p14:creationId xmlns:p14="http://schemas.microsoft.com/office/powerpoint/2010/main" xmlns="" val="2837235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BA3CD85-C2DD-476F-A3A8-C29E0FBD8703}" type="slidenum">
              <a:rPr lang="ru-RU" smtClean="0"/>
              <a:pPr/>
              <a:t>3</a:t>
            </a:fld>
            <a:endParaRPr lang="ru-RU"/>
          </a:p>
        </p:txBody>
      </p:sp>
    </p:spTree>
    <p:extLst>
      <p:ext uri="{BB962C8B-B14F-4D97-AF65-F5344CB8AC3E}">
        <p14:creationId xmlns:p14="http://schemas.microsoft.com/office/powerpoint/2010/main" xmlns="" val="361244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Чайки – усердные мусорщики, они крадут добычу и поедают яйца других птиц, иногда даже нападают на птенцов других чаек. Они обитают по всему миру, где есть море или река. Они очень прожорливы, поэтому изобретательны. Порой чайки выручали человека. Так в 1948 г. в Калифорнии чайки склёвывали сверчков во время их нашествия, угрожавшего полям, и спасли урожай. В некоторых странах чаек даже охраняют за то, что они очищают пляжи от мусора.</a:t>
            </a:r>
          </a:p>
          <a:p>
            <a:r>
              <a:rPr lang="ru-RU" dirty="0" smtClean="0"/>
              <a:t>Существует более 40 видов чаек. Все они отличаются длинными крыльями, обтекаемыми туловищами и почти квадратным хвостом. Живут большими колониями в несколько десятков тысяч птиц. Чайки могут строить гнёзда практически везде и из любого материала: травы, перьев, веточек, обрывков сетей, консервных банок и т. д.</a:t>
            </a:r>
          </a:p>
          <a:p>
            <a:endParaRPr lang="ru-RU" dirty="0" smtClean="0"/>
          </a:p>
          <a:p>
            <a:endParaRPr lang="ru-RU" dirty="0"/>
          </a:p>
        </p:txBody>
      </p:sp>
      <p:sp>
        <p:nvSpPr>
          <p:cNvPr id="4" name="Номер слайда 3"/>
          <p:cNvSpPr>
            <a:spLocks noGrp="1"/>
          </p:cNvSpPr>
          <p:nvPr>
            <p:ph type="sldNum" sz="quarter" idx="10"/>
          </p:nvPr>
        </p:nvSpPr>
        <p:spPr/>
        <p:txBody>
          <a:bodyPr/>
          <a:lstStyle/>
          <a:p>
            <a:fld id="{CBA3CD85-C2DD-476F-A3A8-C29E0FBD8703}" type="slidenum">
              <a:rPr lang="ru-RU" smtClean="0"/>
              <a:pPr/>
              <a:t>11</a:t>
            </a:fld>
            <a:endParaRPr lang="ru-RU"/>
          </a:p>
        </p:txBody>
      </p:sp>
    </p:spTree>
    <p:extLst>
      <p:ext uri="{BB962C8B-B14F-4D97-AF65-F5344CB8AC3E}">
        <p14:creationId xmlns:p14="http://schemas.microsoft.com/office/powerpoint/2010/main" xmlns="" val="976661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Дельфин – название связано с древнегреческой легендой: бог Аполлон, превратившись в дельфина, указал поселенцам путь в Дельфы, где был основан знаменитый храм Аполлона. Всего в Мировом океане обитает 40 видов дельфинов.</a:t>
            </a:r>
          </a:p>
          <a:p>
            <a:r>
              <a:rPr lang="ru-RU" dirty="0" smtClean="0"/>
              <a:t>Обыкновенный дельфин, который обитает в Чёрном море, достигает в длину от 2 до 3 метров. Окраска – сверху тёмно-бурая, переходящая на брюхе в белую. Питаются дельфины рыбой. Люди считают их очень умными животными.</a:t>
            </a:r>
          </a:p>
          <a:p>
            <a:endParaRPr lang="ru-RU" dirty="0"/>
          </a:p>
        </p:txBody>
      </p:sp>
      <p:sp>
        <p:nvSpPr>
          <p:cNvPr id="4" name="Номер слайда 3"/>
          <p:cNvSpPr>
            <a:spLocks noGrp="1"/>
          </p:cNvSpPr>
          <p:nvPr>
            <p:ph type="sldNum" sz="quarter" idx="10"/>
          </p:nvPr>
        </p:nvSpPr>
        <p:spPr/>
        <p:txBody>
          <a:bodyPr/>
          <a:lstStyle/>
          <a:p>
            <a:fld id="{CBA3CD85-C2DD-476F-A3A8-C29E0FBD8703}" type="slidenum">
              <a:rPr lang="ru-RU" smtClean="0"/>
              <a:pPr/>
              <a:t>12</a:t>
            </a:fld>
            <a:endParaRPr lang="ru-RU"/>
          </a:p>
        </p:txBody>
      </p:sp>
    </p:spTree>
    <p:extLst>
      <p:ext uri="{BB962C8B-B14F-4D97-AF65-F5344CB8AC3E}">
        <p14:creationId xmlns:p14="http://schemas.microsoft.com/office/powerpoint/2010/main" xmlns="" val="2220827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 медузами знаком любой человек - кто-то их наблюдал в море, кто-то видел в непривлекательном состоянии на берегу, кто-то мог слышать о них из кинофильмов, книг или рассказов счастливых очевидцев. И мало кто будет возражать, что медузы - </a:t>
            </a:r>
            <a:r>
              <a:rPr lang="ru-RU" dirty="0" err="1" smtClean="0"/>
              <a:t>очаровательнейшие</a:t>
            </a:r>
            <a:r>
              <a:rPr lang="ru-RU" dirty="0" smtClean="0"/>
              <a:t> существа, выделяющиеся среди других представителей животного мира своим прекрасным видом, причудливыми формами и расцветками, грациозностью передвижения. </a:t>
            </a:r>
            <a:endParaRPr lang="ru-RU" dirty="0"/>
          </a:p>
        </p:txBody>
      </p:sp>
      <p:sp>
        <p:nvSpPr>
          <p:cNvPr id="4" name="Номер слайда 3"/>
          <p:cNvSpPr>
            <a:spLocks noGrp="1"/>
          </p:cNvSpPr>
          <p:nvPr>
            <p:ph type="sldNum" sz="quarter" idx="10"/>
          </p:nvPr>
        </p:nvSpPr>
        <p:spPr/>
        <p:txBody>
          <a:bodyPr/>
          <a:lstStyle/>
          <a:p>
            <a:fld id="{CBA3CD85-C2DD-476F-A3A8-C29E0FBD8703}" type="slidenum">
              <a:rPr lang="ru-RU" smtClean="0"/>
              <a:pPr/>
              <a:t>15</a:t>
            </a:fld>
            <a:endParaRPr lang="ru-RU"/>
          </a:p>
        </p:txBody>
      </p:sp>
    </p:spTree>
    <p:extLst>
      <p:ext uri="{BB962C8B-B14F-4D97-AF65-F5344CB8AC3E}">
        <p14:creationId xmlns:p14="http://schemas.microsoft.com/office/powerpoint/2010/main" xmlns="" val="2827144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Они красивы, завораживающие и имеют столь необычный внешний вид, что буквально заставляют затаить дыхание, когда наблюдаешь за ними в естественной среде.</a:t>
            </a:r>
          </a:p>
          <a:p>
            <a:r>
              <a:rPr lang="ru-RU" dirty="0" smtClean="0"/>
              <a:t>Однако если медуза выброшена волнами или человеком на сушу, их красота исчезает - они превращаются в бесформенный, бесцветный и совершенно не привлекательный студень. Водные просторы – ее единственная среда обитания, медуза может жить только в воде.</a:t>
            </a:r>
          </a:p>
          <a:p>
            <a:r>
              <a:rPr lang="ru-RU" dirty="0" smtClean="0"/>
              <a:t>Выброшенные на берег эти животные практически сразу погибают. Дело в том, что тело медуз практически полностью состоит из воды</a:t>
            </a:r>
            <a:endParaRPr lang="ru-RU" dirty="0"/>
          </a:p>
        </p:txBody>
      </p:sp>
      <p:sp>
        <p:nvSpPr>
          <p:cNvPr id="4" name="Номер слайда 3"/>
          <p:cNvSpPr>
            <a:spLocks noGrp="1"/>
          </p:cNvSpPr>
          <p:nvPr>
            <p:ph type="sldNum" sz="quarter" idx="10"/>
          </p:nvPr>
        </p:nvSpPr>
        <p:spPr/>
        <p:txBody>
          <a:bodyPr/>
          <a:lstStyle/>
          <a:p>
            <a:fld id="{CBA3CD85-C2DD-476F-A3A8-C29E0FBD8703}" type="slidenum">
              <a:rPr lang="ru-RU" smtClean="0"/>
              <a:pPr/>
              <a:t>16</a:t>
            </a:fld>
            <a:endParaRPr lang="ru-RU"/>
          </a:p>
        </p:txBody>
      </p:sp>
    </p:spTree>
    <p:extLst>
      <p:ext uri="{BB962C8B-B14F-4D97-AF65-F5344CB8AC3E}">
        <p14:creationId xmlns:p14="http://schemas.microsoft.com/office/powerpoint/2010/main" xmlns="" val="1505955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Среди медуз встречаются крупные экземпляры и не очень, ядовитые и безопасные, невзрачные, практически незаметные в воде и отличающиеся яркой расцветкой.</a:t>
            </a:r>
          </a:p>
          <a:p>
            <a:r>
              <a:rPr lang="ru-RU" dirty="0" smtClean="0"/>
              <a:t>Есть медузы, которые могут убить человека одним прикосновением своего прелестного тела или щупалец - яд, содержащийся в их стрекательных клетках смертелен для человека. В этом плане некоторые медузы - гораздо более опасны, чем морские разбойники - акулы</a:t>
            </a:r>
            <a:endParaRPr lang="ru-RU" dirty="0"/>
          </a:p>
        </p:txBody>
      </p:sp>
      <p:sp>
        <p:nvSpPr>
          <p:cNvPr id="4" name="Номер слайда 3"/>
          <p:cNvSpPr>
            <a:spLocks noGrp="1"/>
          </p:cNvSpPr>
          <p:nvPr>
            <p:ph type="sldNum" sz="quarter" idx="10"/>
          </p:nvPr>
        </p:nvSpPr>
        <p:spPr/>
        <p:txBody>
          <a:bodyPr/>
          <a:lstStyle/>
          <a:p>
            <a:fld id="{CBA3CD85-C2DD-476F-A3A8-C29E0FBD8703}" type="slidenum">
              <a:rPr lang="ru-RU" smtClean="0"/>
              <a:pPr/>
              <a:t>19</a:t>
            </a:fld>
            <a:endParaRPr lang="ru-RU"/>
          </a:p>
        </p:txBody>
      </p:sp>
    </p:spTree>
    <p:extLst>
      <p:ext uri="{BB962C8B-B14F-4D97-AF65-F5344CB8AC3E}">
        <p14:creationId xmlns:p14="http://schemas.microsoft.com/office/powerpoint/2010/main" xmlns="" val="2525780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385378754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209409637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404650384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295132414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215553643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351363168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293903285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91455627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100377905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412428630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F8EC94-FFBA-4560-BCF5-4897B556B0F8}" type="datetimeFigureOut">
              <a:rPr lang="ru-RU" smtClean="0"/>
              <a:pPr/>
              <a:t>01.06.2012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128105749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F8EC94-FFBA-4560-BCF5-4897B556B0F8}" type="datetimeFigureOut">
              <a:rPr lang="ru-RU" smtClean="0"/>
              <a:pPr/>
              <a:t>01.06.2012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9A7BC-2DBA-4641-81F6-FA0F10EE616B}" type="slidenum">
              <a:rPr lang="ru-RU" smtClean="0"/>
              <a:pPr/>
              <a:t>‹#›</a:t>
            </a:fld>
            <a:endParaRPr lang="ru-RU"/>
          </a:p>
        </p:txBody>
      </p:sp>
    </p:spTree>
    <p:extLst>
      <p:ext uri="{BB962C8B-B14F-4D97-AF65-F5344CB8AC3E}">
        <p14:creationId xmlns:p14="http://schemas.microsoft.com/office/powerpoint/2010/main" xmlns="" val="758008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900igr.ne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Разнообразие природы</a:t>
            </a:r>
            <a:endParaRPr lang="ru-RU" dirty="0"/>
          </a:p>
        </p:txBody>
      </p:sp>
      <p:sp>
        <p:nvSpPr>
          <p:cNvPr id="3" name="Подзаголовок 2"/>
          <p:cNvSpPr>
            <a:spLocks noGrp="1"/>
          </p:cNvSpPr>
          <p:nvPr>
            <p:ph type="subTitle" idx="1"/>
          </p:nvPr>
        </p:nvSpPr>
        <p:spPr/>
        <p:txBody>
          <a:bodyPr/>
          <a:lstStyle/>
          <a:p>
            <a:r>
              <a:rPr lang="ru-RU" dirty="0" smtClean="0"/>
              <a:t>1 класс. Урок 2</a:t>
            </a:r>
            <a:endParaRPr lang="ru-RU" dirty="0"/>
          </a:p>
        </p:txBody>
      </p:sp>
      <p:sp>
        <p:nvSpPr>
          <p:cNvPr id="4" name="Скругленный прямоугольник 3">
            <a:hlinkClick r:id="rId3"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lIns="88900" tIns="25400" rIns="88900" bIns="50800" rtlCol="0" anchor="ct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extLst>
      <p:ext uri="{BB962C8B-B14F-4D97-AF65-F5344CB8AC3E}">
        <p14:creationId xmlns:p14="http://schemas.microsoft.com/office/powerpoint/2010/main" xmlns="" val="273563650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2536" y="0"/>
            <a:ext cx="9993443" cy="6858000"/>
          </a:xfrm>
          <a:prstGeom prst="rect">
            <a:avLst/>
          </a:prstGeom>
        </p:spPr>
      </p:pic>
    </p:spTree>
    <p:extLst>
      <p:ext uri="{BB962C8B-B14F-4D97-AF65-F5344CB8AC3E}">
        <p14:creationId xmlns:p14="http://schemas.microsoft.com/office/powerpoint/2010/main" xmlns="" val="233190325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324544" y="-19109"/>
            <a:ext cx="9865894" cy="6858000"/>
          </a:xfrm>
        </p:spPr>
      </p:pic>
    </p:spTree>
    <p:extLst>
      <p:ext uri="{BB962C8B-B14F-4D97-AF65-F5344CB8AC3E}">
        <p14:creationId xmlns:p14="http://schemas.microsoft.com/office/powerpoint/2010/main" xmlns="" val="425502316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2430" y="0"/>
            <a:ext cx="9166430" cy="6910885"/>
          </a:xfrm>
        </p:spPr>
      </p:pic>
    </p:spTree>
    <p:extLst>
      <p:ext uri="{BB962C8B-B14F-4D97-AF65-F5344CB8AC3E}">
        <p14:creationId xmlns:p14="http://schemas.microsoft.com/office/powerpoint/2010/main" xmlns="" val="309790707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80528" y="0"/>
            <a:ext cx="10210422" cy="6858000"/>
          </a:xfrm>
        </p:spPr>
      </p:pic>
    </p:spTree>
    <p:extLst>
      <p:ext uri="{BB962C8B-B14F-4D97-AF65-F5344CB8AC3E}">
        <p14:creationId xmlns:p14="http://schemas.microsoft.com/office/powerpoint/2010/main" xmlns="" val="176179884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9468544" cy="7101408"/>
          </a:xfrm>
        </p:spPr>
      </p:pic>
    </p:spTree>
    <p:extLst>
      <p:ext uri="{BB962C8B-B14F-4D97-AF65-F5344CB8AC3E}">
        <p14:creationId xmlns:p14="http://schemas.microsoft.com/office/powerpoint/2010/main" xmlns="" val="353338323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768" y="0"/>
            <a:ext cx="9680732" cy="7245424"/>
          </a:xfrm>
        </p:spPr>
      </p:pic>
    </p:spTree>
    <p:extLst>
      <p:ext uri="{BB962C8B-B14F-4D97-AF65-F5344CB8AC3E}">
        <p14:creationId xmlns:p14="http://schemas.microsoft.com/office/powerpoint/2010/main" xmlns="" val="342702766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13302"/>
            <a:ext cx="9252520" cy="6939390"/>
          </a:xfrm>
        </p:spPr>
      </p:pic>
    </p:spTree>
    <p:extLst>
      <p:ext uri="{BB962C8B-B14F-4D97-AF65-F5344CB8AC3E}">
        <p14:creationId xmlns:p14="http://schemas.microsoft.com/office/powerpoint/2010/main" xmlns="" val="350049717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6060" y="0"/>
            <a:ext cx="9170059" cy="6877544"/>
          </a:xfrm>
        </p:spPr>
      </p:pic>
    </p:spTree>
    <p:extLst>
      <p:ext uri="{BB962C8B-B14F-4D97-AF65-F5344CB8AC3E}">
        <p14:creationId xmlns:p14="http://schemas.microsoft.com/office/powerpoint/2010/main" xmlns="" val="42507329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p:spPr>
      </p:pic>
    </p:spTree>
    <p:extLst>
      <p:ext uri="{BB962C8B-B14F-4D97-AF65-F5344CB8AC3E}">
        <p14:creationId xmlns:p14="http://schemas.microsoft.com/office/powerpoint/2010/main" xmlns="" val="110920268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468560" y="-387424"/>
            <a:ext cx="10136399" cy="7488832"/>
          </a:xfrm>
        </p:spPr>
      </p:pic>
    </p:spTree>
    <p:extLst>
      <p:ext uri="{BB962C8B-B14F-4D97-AF65-F5344CB8AC3E}">
        <p14:creationId xmlns:p14="http://schemas.microsoft.com/office/powerpoint/2010/main" xmlns="" val="356163351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0"/>
            <a:ext cx="9143999" cy="6858000"/>
          </a:xfrm>
        </p:spPr>
      </p:pic>
    </p:spTree>
    <p:extLst>
      <p:ext uri="{BB962C8B-B14F-4D97-AF65-F5344CB8AC3E}">
        <p14:creationId xmlns:p14="http://schemas.microsoft.com/office/powerpoint/2010/main" xmlns="" val="319417641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65034"/>
          </a:xfrm>
        </p:spPr>
      </p:pic>
    </p:spTree>
    <p:extLst>
      <p:ext uri="{BB962C8B-B14F-4D97-AF65-F5344CB8AC3E}">
        <p14:creationId xmlns:p14="http://schemas.microsoft.com/office/powerpoint/2010/main" xmlns="" val="68015374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78" y="0"/>
            <a:ext cx="9143999" cy="6858000"/>
          </a:xfrm>
        </p:spPr>
      </p:pic>
    </p:spTree>
    <p:extLst>
      <p:ext uri="{BB962C8B-B14F-4D97-AF65-F5344CB8AC3E}">
        <p14:creationId xmlns:p14="http://schemas.microsoft.com/office/powerpoint/2010/main" xmlns="" val="44357892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6858000"/>
          </a:xfrm>
        </p:spPr>
      </p:pic>
    </p:spTree>
    <p:extLst>
      <p:ext uri="{BB962C8B-B14F-4D97-AF65-F5344CB8AC3E}">
        <p14:creationId xmlns:p14="http://schemas.microsoft.com/office/powerpoint/2010/main" xmlns="" val="314921966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1043608" y="-5825"/>
            <a:ext cx="6948264" cy="6962771"/>
          </a:xfrm>
        </p:spPr>
      </p:pic>
    </p:spTree>
    <p:extLst>
      <p:ext uri="{BB962C8B-B14F-4D97-AF65-F5344CB8AC3E}">
        <p14:creationId xmlns:p14="http://schemas.microsoft.com/office/powerpoint/2010/main" xmlns="" val="236464200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99592" y="0"/>
            <a:ext cx="6912768" cy="6912768"/>
          </a:xfrm>
        </p:spPr>
      </p:pic>
    </p:spTree>
    <p:extLst>
      <p:ext uri="{BB962C8B-B14F-4D97-AF65-F5344CB8AC3E}">
        <p14:creationId xmlns:p14="http://schemas.microsoft.com/office/powerpoint/2010/main" xmlns="" val="194991229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rot="16200000">
            <a:off x="1395106" y="-1720539"/>
            <a:ext cx="6858000" cy="10297299"/>
          </a:xfrm>
        </p:spPr>
      </p:pic>
    </p:spTree>
    <p:extLst>
      <p:ext uri="{BB962C8B-B14F-4D97-AF65-F5344CB8AC3E}">
        <p14:creationId xmlns:p14="http://schemas.microsoft.com/office/powerpoint/2010/main" xmlns="" val="194593487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441686" y="-16568"/>
            <a:ext cx="9585686" cy="6874568"/>
          </a:xfrm>
        </p:spPr>
      </p:pic>
    </p:spTree>
    <p:extLst>
      <p:ext uri="{BB962C8B-B14F-4D97-AF65-F5344CB8AC3E}">
        <p14:creationId xmlns:p14="http://schemas.microsoft.com/office/powerpoint/2010/main" xmlns="" val="208494417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475</Words>
  <Application>Microsoft Office PowerPoint</Application>
  <PresentationFormat>Экран (4:3)</PresentationFormat>
  <Paragraphs>22</Paragraphs>
  <Slides>19</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Разнообразие природы</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Разнообразие природы</dc:title>
  <dc:creator>777</dc:creator>
  <cp:lastModifiedBy>Owner</cp:lastModifiedBy>
  <cp:revision>5</cp:revision>
  <dcterms:created xsi:type="dcterms:W3CDTF">2011-09-29T23:52:14Z</dcterms:created>
  <dcterms:modified xsi:type="dcterms:W3CDTF">2012-06-01T06:50:18Z</dcterms:modified>
</cp:coreProperties>
</file>