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08.06.2012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08.06.2012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08.06.2012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08.06.2012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08.06.2012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08.06.2012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08.06.2012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5B106E36-FD25-4E2D-B0AA-010F637433A0}" type="datetimeFigureOut">
              <a:rPr lang="ru-RU" smtClean="0"/>
              <a:pPr/>
              <a:t>08.06.2012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08.06.2012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08.06.2012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900igr.net/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492896"/>
            <a:ext cx="8153400" cy="990600"/>
          </a:xfrm>
        </p:spPr>
        <p:txBody>
          <a:bodyPr/>
          <a:lstStyle/>
          <a:p>
            <a:r>
              <a:rPr lang="ru-RU" dirty="0" smtClean="0"/>
              <a:t>Флора и Фауна Кубани.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39552" y="1628800"/>
            <a:ext cx="8153400" cy="44958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Скругленный прямоугольник 3">
            <a:hlinkClick r:id="rId2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900" tIns="25400" rIns="88900" bIns="50800" rtlCol="0" anchor="ctr"/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  </a:t>
            </a:r>
            <a:r>
              <a:rPr lang="ru-RU" sz="7300" b="1" dirty="0" smtClean="0"/>
              <a:t>Биоресурсы суши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  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0_23f74_aaa9e387_X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08719"/>
            <a:ext cx="9144000" cy="5943565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Растения.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1556792"/>
            <a:ext cx="4103368" cy="5573216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 Флора края насчитывает около 30 тыс. видов, из которых более половины сосудистые растения. В составе дендрофлоры - 165 видов, из них 142 - листопадных, 16 - вечнозеленых лиственных и 7 - хвойных. Из общего числа видов реликтовых - 22%, эндемичных - 24%. Высокогорная флора включает в себя 819 видов травянистых растений, их которых 287 - эндемики. В Красную книгу России занесено 30 видов редких и исчезающих растений. </a:t>
            </a:r>
            <a:br>
              <a:rPr lang="ru-RU" dirty="0" smtClean="0"/>
            </a:br>
            <a:r>
              <a:rPr lang="ru-RU" dirty="0" smtClean="0"/>
              <a:t>     Край богат разнообразием ценных лекарственных растений, из которых около 200 видов находят применение в медицине. Наиболее значительные запасы лекарственных трав отмечены в горных и предгорных районах края.  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7" name="Рисунок 6" descr="0_23894_16423c0e_X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39952" y="1484784"/>
            <a:ext cx="5004048" cy="5373216"/>
          </a:xfrm>
          <a:prstGeom prst="rect">
            <a:avLst/>
          </a:prstGeom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Растения.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3311280" cy="525780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Можно встретить донник, ковыль мятник, типчак, тонконог, зверобой, дикий шалфей, бессмертник, тимофеевку, клевер. Местами встречается подорожник, пижма, ромашка, маки. Участки леса, в основном широколиственного, состоящего из дуба, клена, граба, ясеня, каштана, груши, кизила и яблони, поднимаются на высоту до 600 метров над морем. На полянах в лесу растут шиповник, ежевика, лесная земляника, различные грибы.</a:t>
            </a:r>
            <a:endParaRPr lang="ru-RU" dirty="0"/>
          </a:p>
        </p:txBody>
      </p:sp>
      <p:pic>
        <p:nvPicPr>
          <p:cNvPr id="4" name="Рисунок 3" descr="0_3be8_96a2ec45_X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28184" y="4293096"/>
            <a:ext cx="2915816" cy="2564904"/>
          </a:xfrm>
          <a:prstGeom prst="rect">
            <a:avLst/>
          </a:prstGeom>
        </p:spPr>
      </p:pic>
      <p:pic>
        <p:nvPicPr>
          <p:cNvPr id="5" name="Рисунок 4" descr="ezewika_thum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91250" y="1484784"/>
            <a:ext cx="2952750" cy="2808312"/>
          </a:xfrm>
          <a:prstGeom prst="rect">
            <a:avLst/>
          </a:prstGeom>
        </p:spPr>
      </p:pic>
      <p:pic>
        <p:nvPicPr>
          <p:cNvPr id="6" name="Рисунок 5" descr="120252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79912" y="1484784"/>
            <a:ext cx="2448272" cy="5373216"/>
          </a:xfrm>
          <a:prstGeom prst="rect">
            <a:avLst/>
          </a:prstGeom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Животные.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 Животный мир края, занимающего Западную часть Кавказа, богат и разнообразен. Это обусловлено историей формирования фауны региона, находящегося на стыке трех крупных зоогеографических провинций мира: Среднеземноморской, Европейско-Сибирской и Центрально-азиатской. По видовому составу, разнообразию и наличию эндемичных животных Кавказ занимает ведущее место в России. </a:t>
            </a:r>
            <a:br>
              <a:rPr lang="ru-RU" dirty="0" smtClean="0"/>
            </a:br>
            <a:r>
              <a:rPr lang="ru-RU" dirty="0" smtClean="0"/>
              <a:t>     На территории края обитает 86 видов млекопитающих, 20 - пресмыкающихся, свыше 300 - птиц, 11 видов земноводных, при этом значительное количество животных занесено в Красную книгу России (11 млекопитающих, 24 - птиц, 2 - земноводных , 3 вида пресмыкающихся). Среди них такие редкие виды, как выдра кавказская, хорь-перевязка, беркут, дрофа, змееяд, каравайка, колпица, могильщик, степной орел, орлан-белохвост, пеликаны кудрявый и розовый, сапсан, скопа, кречет, стрепет, тетерев кавказский и др.</a:t>
            </a:r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Животные.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  В последние годы прослеживается тенденция снижения численности ряда видов животных. Богатство и видовое многообразие фауны находится в прямой зависимости от качества среды обитания животных, состояние которой постоянно ухудшается. В значительной степени сокращается и среда обитания животных вследствие выделения земель под различные хозяйственные проекты. Трансформация степной, плавневой и части горной территории привела к сокращению ареалов многих видов. Из-за повсеместного сокращения площадей наиболее важных стаций - мест гнездования, отела, зимовок, происходит дальнейшее снижение численности многих видов охотничьих животных и птиц, амфибий, рептилий и насекомых-опылителей, в т. ч. занесенных в Красную книгу России. 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sokol-sapsa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7" name="Содержимое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Животные.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0" y="1484784"/>
            <a:ext cx="3995936" cy="5373216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Довольно обычны встречи с кавказским медведем. По размерам и силе он значительно уступает бурому медведю, самому крупному хищнику Краснодарского края. Обладая сравнительно добродушным нравом и будучи трусоватым, кавказский медведь редко нападает на человека, и встреча с ним обычно не грозит опасностью. Убежищами медведей служат расщелины в горах, ниши под скалами, буреломы. Летом они иногда приближаются к населенным пунктам, чтобы полакомиться молодой кукурузой или медом на пасеках. Встречаются медведи и на субальпийских лугах. Эти неуклюжие с виду животные бегают легко и быстро даже в гору. Зимой многие медведи не впадают в спячку, а продолжают бродить по лесам в поисках пищи.</a:t>
            </a:r>
            <a:endParaRPr lang="ru-RU" dirty="0"/>
          </a:p>
        </p:txBody>
      </p:sp>
      <p:pic>
        <p:nvPicPr>
          <p:cNvPr id="6" name="Рисунок 5" descr="01032011h1500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67944" y="1556792"/>
            <a:ext cx="5076056" cy="5301208"/>
          </a:xfrm>
          <a:prstGeom prst="rect">
            <a:avLst/>
          </a:prstGeom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Рыбы.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1484784"/>
            <a:ext cx="4031360" cy="525780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В водоемах Кубани можно поймать сазана, сома, карася, усача, пескаря, голавля, щуку, окуня и судака. Встречаются раки и черепахи. На Черном и Азовском морях очень много бычков. Вообще, в регионе очень развито рыболовство, и очень распространены рыбные хозяйства, в основном форелевые. </a:t>
            </a:r>
          </a:p>
          <a:p>
            <a:endParaRPr lang="ru-RU" dirty="0"/>
          </a:p>
        </p:txBody>
      </p:sp>
      <p:pic>
        <p:nvPicPr>
          <p:cNvPr id="4" name="Рисунок 3" descr="0_10287_7328c2cd_X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4009" y="4221088"/>
            <a:ext cx="4499992" cy="2636912"/>
          </a:xfrm>
          <a:prstGeom prst="rect">
            <a:avLst/>
          </a:prstGeom>
        </p:spPr>
      </p:pic>
      <p:pic>
        <p:nvPicPr>
          <p:cNvPr id="5" name="Рисунок 4" descr="lovsom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4875" y="1484785"/>
            <a:ext cx="4429125" cy="2736303"/>
          </a:xfrm>
          <a:prstGeom prst="rect">
            <a:avLst/>
          </a:prstGeo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564904"/>
            <a:ext cx="8153400" cy="990600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15</TotalTime>
  <Words>272</Words>
  <Application>Microsoft Office PowerPoint</Application>
  <PresentationFormat>Экран (4:3)</PresentationFormat>
  <Paragraphs>17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Обычная</vt:lpstr>
      <vt:lpstr>Флора и Фауна Кубани.</vt:lpstr>
      <vt:lpstr>  Биоресурсы суши     </vt:lpstr>
      <vt:lpstr>Растения.</vt:lpstr>
      <vt:lpstr>Растения.</vt:lpstr>
      <vt:lpstr>Животные.</vt:lpstr>
      <vt:lpstr>Животные.</vt:lpstr>
      <vt:lpstr>Слайд 7</vt:lpstr>
      <vt:lpstr>Животные.</vt:lpstr>
      <vt:lpstr>Рыбы.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  Биоресурсы суши     </dc:title>
  <dc:creator>1</dc:creator>
  <cp:lastModifiedBy>Owner</cp:lastModifiedBy>
  <cp:revision>7</cp:revision>
  <dcterms:created xsi:type="dcterms:W3CDTF">2011-05-18T14:25:31Z</dcterms:created>
  <dcterms:modified xsi:type="dcterms:W3CDTF">2012-06-08T18:27:56Z</dcterms:modified>
</cp:coreProperties>
</file>