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58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10.10.2014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916832"/>
            <a:ext cx="7200800" cy="2088232"/>
          </a:xfrm>
        </p:spPr>
        <p:txBody>
          <a:bodyPr>
            <a:normAutofit/>
          </a:bodyPr>
          <a:lstStyle/>
          <a:p>
            <a:r>
              <a:rPr lang="ru-RU" sz="9600" dirty="0" smtClean="0"/>
              <a:t>Гренки.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543" y="6250514"/>
            <a:ext cx="2291315" cy="607486"/>
          </a:xfrm>
        </p:spPr>
        <p:txBody>
          <a:bodyPr>
            <a:normAutofit fontScale="85000" lnSpcReduction="10000"/>
          </a:bodyPr>
          <a:lstStyle/>
          <a:p>
            <a:r>
              <a:rPr lang="ru-RU" sz="1200" dirty="0" smtClean="0">
                <a:solidFill>
                  <a:srgbClr val="C00000"/>
                </a:solidFill>
              </a:rPr>
              <a:t>Презентацию выполнили ученицы 6 «А» класса Малахова Юлия и </a:t>
            </a:r>
            <a:r>
              <a:rPr lang="ru-RU" sz="1200" dirty="0" err="1" smtClean="0">
                <a:solidFill>
                  <a:srgbClr val="C00000"/>
                </a:solidFill>
              </a:rPr>
              <a:t>Кудратова</a:t>
            </a:r>
            <a:r>
              <a:rPr lang="ru-RU" sz="1200" dirty="0" smtClean="0">
                <a:solidFill>
                  <a:srgbClr val="C00000"/>
                </a:solidFill>
              </a:rPr>
              <a:t> Екатерина.</a:t>
            </a:r>
            <a:endParaRPr lang="ru-RU" sz="1200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163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3527248" cy="5328592"/>
          </a:xfrm>
        </p:spPr>
        <p:txBody>
          <a:bodyPr>
            <a:normAutofit/>
          </a:bodyPr>
          <a:lstStyle/>
          <a:p>
            <a:r>
              <a:rPr lang="ru-RU" sz="3600" dirty="0"/>
              <a:t>Гренки </a:t>
            </a:r>
            <a:r>
              <a:rPr lang="ru-RU" sz="3600" dirty="0" smtClean="0"/>
              <a:t>– поджаренные кусочки хлеба (именно </a:t>
            </a:r>
            <a:r>
              <a:rPr lang="ru-RU" sz="3600" dirty="0"/>
              <a:t>поэтому их и называют "гренки" (от глагола "греть</a:t>
            </a:r>
            <a:r>
              <a:rPr lang="ru-RU" sz="3600" dirty="0" smtClean="0"/>
              <a:t>")).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72816"/>
            <a:ext cx="3680015" cy="2762532"/>
          </a:xfrm>
        </p:spPr>
      </p:pic>
    </p:spTree>
    <p:extLst>
      <p:ext uri="{BB962C8B-B14F-4D97-AF65-F5344CB8AC3E}">
        <p14:creationId xmlns="" xmlns:p14="http://schemas.microsoft.com/office/powerpoint/2010/main" val="36724062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04856" cy="5491738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История происхождения каждого продукта, входящего в блюдо.</a:t>
            </a:r>
            <a:endParaRPr lang="ru-RU" sz="6600" dirty="0"/>
          </a:p>
        </p:txBody>
      </p:sp>
    </p:spTree>
    <p:extLst>
      <p:ext uri="{BB962C8B-B14F-4D97-AF65-F5344CB8AC3E}">
        <p14:creationId xmlns="" xmlns:p14="http://schemas.microsoft.com/office/powerpoint/2010/main" val="34965201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959" y="0"/>
            <a:ext cx="6984776" cy="548681"/>
          </a:xfrm>
        </p:spPr>
        <p:txBody>
          <a:bodyPr>
            <a:noAutofit/>
          </a:bodyPr>
          <a:lstStyle/>
          <a:p>
            <a:r>
              <a:rPr lang="ru-RU" sz="3200" dirty="0" smtClean="0"/>
              <a:t>История возникновения хлеба.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620688"/>
            <a:ext cx="3383232" cy="554461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По мнению археологов, первый хлеб был приготовлен из желудей. Впервые злаки были использованы в пищу около 15000 лет до нашей эры в Средней Азии. Возможно, во время охоты или прогулки были найдены семена пшеницы. Вскоре люди начали строить свои жилища около пшеничных полей, научились смешивать протертые семена с водой, а затем запекать получившуюся смесь на плоских горячих камнях.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00808"/>
            <a:ext cx="3601575" cy="2701181"/>
          </a:xfrm>
        </p:spPr>
      </p:pic>
    </p:spTree>
    <p:extLst>
      <p:ext uri="{BB962C8B-B14F-4D97-AF65-F5344CB8AC3E}">
        <p14:creationId xmlns="" xmlns:p14="http://schemas.microsoft.com/office/powerpoint/2010/main" val="25128162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399"/>
            <a:ext cx="6965245" cy="539282"/>
          </a:xfrm>
        </p:spPr>
        <p:txBody>
          <a:bodyPr>
            <a:noAutofit/>
          </a:bodyPr>
          <a:lstStyle/>
          <a:p>
            <a:r>
              <a:rPr lang="ru-RU" sz="3200" dirty="0" smtClean="0"/>
              <a:t>История возникновения молока.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692696"/>
            <a:ext cx="3455240" cy="554461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Историки еще спорят о точных датах, но из различных источников известно, что человек употреблял молоко в пищу уже 6000 – 10 000 лет назад. Коровы и овцы были приручены в регионах, которые сегодня известны как Иран и Афганистан, приблизительно за 9000 лет до нашей эры. Около 7000 лет до нашей эры скот пасли на территориях Турции и Африки.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67" y="1916832"/>
            <a:ext cx="3539165" cy="2256858"/>
          </a:xfrm>
        </p:spPr>
      </p:pic>
    </p:spTree>
    <p:extLst>
      <p:ext uri="{BB962C8B-B14F-4D97-AF65-F5344CB8AC3E}">
        <p14:creationId xmlns="" xmlns:p14="http://schemas.microsoft.com/office/powerpoint/2010/main" val="21154796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399"/>
            <a:ext cx="6965245" cy="5392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История возникновения соли.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3527248" cy="5400600"/>
          </a:xfrm>
        </p:spPr>
        <p:txBody>
          <a:bodyPr/>
          <a:lstStyle/>
          <a:p>
            <a:r>
              <a:rPr lang="ru-RU" dirty="0"/>
              <a:t>Около 5 тысяч лет назад китайцы обнаружили, что засоленная еда дольше хранится – теперь для долгой и холодной зимы у людей были запасы еды. Со временем соль стала ценностью, предметом торгового обмена.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00808"/>
            <a:ext cx="3840427" cy="2880320"/>
          </a:xfrm>
        </p:spPr>
      </p:pic>
    </p:spTree>
    <p:extLst>
      <p:ext uri="{BB962C8B-B14F-4D97-AF65-F5344CB8AC3E}">
        <p14:creationId xmlns="" xmlns:p14="http://schemas.microsoft.com/office/powerpoint/2010/main" val="1274800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"/>
            <a:ext cx="6965245" cy="548680"/>
          </a:xfrm>
        </p:spPr>
        <p:txBody>
          <a:bodyPr>
            <a:noAutofit/>
          </a:bodyPr>
          <a:lstStyle/>
          <a:p>
            <a:r>
              <a:rPr lang="ru-RU" sz="2800" dirty="0" smtClean="0"/>
              <a:t>История возникновения куриного яйца.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980728"/>
            <a:ext cx="3527248" cy="5328592"/>
          </a:xfrm>
        </p:spPr>
        <p:txBody>
          <a:bodyPr>
            <a:noAutofit/>
          </a:bodyPr>
          <a:lstStyle/>
          <a:p>
            <a:r>
              <a:rPr lang="ru-RU" sz="2800" dirty="0"/>
              <a:t>История использования яиц в кулинарии началась в Индии примерно две с половиной тысячи лет назад, ведь именно в Индии приручили и одомашнили кур.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340768"/>
            <a:ext cx="2901273" cy="3865333"/>
          </a:xfrm>
        </p:spPr>
      </p:pic>
    </p:spTree>
    <p:extLst>
      <p:ext uri="{BB962C8B-B14F-4D97-AF65-F5344CB8AC3E}">
        <p14:creationId xmlns="" xmlns:p14="http://schemas.microsoft.com/office/powerpoint/2010/main" val="37186857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"/>
            <a:ext cx="6965245" cy="548680"/>
          </a:xfrm>
        </p:spPr>
        <p:txBody>
          <a:bodyPr>
            <a:noAutofit/>
          </a:bodyPr>
          <a:lstStyle/>
          <a:p>
            <a:r>
              <a:rPr lang="ru-RU" sz="2400" dirty="0" smtClean="0"/>
              <a:t>История возникновения подсолнечного масла.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692696"/>
            <a:ext cx="3455240" cy="547260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Когда из диких видов подсолнечника садоводы сумели вывести крупный сорт растения, на дворе было только 18 столетие. И очень быстро предприимчивые англичане уже держали  в руках патент на получение подсолнечного масла. От 1769 года письменные источники содержат первые упоминания о производстве подсолнечного масла.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00808"/>
            <a:ext cx="3672408" cy="2754306"/>
          </a:xfrm>
        </p:spPr>
      </p:pic>
    </p:spTree>
    <p:extLst>
      <p:ext uri="{BB962C8B-B14F-4D97-AF65-F5344CB8AC3E}">
        <p14:creationId xmlns="" xmlns:p14="http://schemas.microsoft.com/office/powerpoint/2010/main" val="40863159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60840" cy="5472608"/>
          </a:xfrm>
        </p:spPr>
        <p:txBody>
          <a:bodyPr>
            <a:normAutofit/>
          </a:bodyPr>
          <a:lstStyle/>
          <a:p>
            <a:r>
              <a:rPr lang="ru-RU" sz="9600" dirty="0" smtClean="0"/>
              <a:t>Различные блюда с гренками.</a:t>
            </a:r>
            <a:endParaRPr lang="ru-RU" sz="9600" dirty="0"/>
          </a:p>
        </p:txBody>
      </p:sp>
    </p:spTree>
    <p:extLst>
      <p:ext uri="{BB962C8B-B14F-4D97-AF65-F5344CB8AC3E}">
        <p14:creationId xmlns="" xmlns:p14="http://schemas.microsoft.com/office/powerpoint/2010/main" val="20999895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71600" y="548680"/>
            <a:ext cx="7200800" cy="1202485"/>
          </a:xfrm>
        </p:spPr>
        <p:txBody>
          <a:bodyPr/>
          <a:lstStyle/>
          <a:p>
            <a:r>
              <a:rPr lang="ru-RU" dirty="0" smtClean="0"/>
              <a:t>Гренки с сыром.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556792"/>
            <a:ext cx="5995922" cy="4730728"/>
          </a:xfrm>
        </p:spPr>
      </p:pic>
    </p:spTree>
    <p:extLst>
      <p:ext uri="{BB962C8B-B14F-4D97-AF65-F5344CB8AC3E}">
        <p14:creationId xmlns="" xmlns:p14="http://schemas.microsoft.com/office/powerpoint/2010/main" val="4433886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dirty="0"/>
              <a:t>Салат «Сардинка с гренками»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916832"/>
            <a:ext cx="5501382" cy="4288781"/>
          </a:xfrm>
        </p:spPr>
      </p:pic>
    </p:spTree>
    <p:extLst>
      <p:ext uri="{BB962C8B-B14F-4D97-AF65-F5344CB8AC3E}">
        <p14:creationId xmlns="" xmlns:p14="http://schemas.microsoft.com/office/powerpoint/2010/main" val="7129922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dirty="0"/>
              <a:t>Гренки на луковом масле с укропом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88840"/>
            <a:ext cx="6216104" cy="4194917"/>
          </a:xfrm>
        </p:spPr>
      </p:pic>
    </p:spTree>
    <p:extLst>
      <p:ext uri="{BB962C8B-B14F-4D97-AF65-F5344CB8AC3E}">
        <p14:creationId xmlns="" xmlns:p14="http://schemas.microsoft.com/office/powerpoint/2010/main" val="27764917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965245" cy="1202485"/>
          </a:xfrm>
        </p:spPr>
        <p:txBody>
          <a:bodyPr>
            <a:normAutofit/>
          </a:bodyPr>
          <a:lstStyle/>
          <a:p>
            <a:r>
              <a:rPr lang="ru-RU" dirty="0" smtClean="0"/>
              <a:t>Ингредиенты: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419872" y="2276872"/>
            <a:ext cx="2448272" cy="2232248"/>
          </a:xfrm>
        </p:spPr>
        <p:txBody>
          <a:bodyPr/>
          <a:lstStyle/>
          <a:p>
            <a:r>
              <a:rPr lang="ru-RU" dirty="0" smtClean="0"/>
              <a:t>1) соль;</a:t>
            </a:r>
            <a:br>
              <a:rPr lang="ru-RU" dirty="0" smtClean="0"/>
            </a:br>
            <a:r>
              <a:rPr lang="ru-RU" dirty="0" smtClean="0"/>
              <a:t>2) хлеб;</a:t>
            </a:r>
            <a:br>
              <a:rPr lang="ru-RU" dirty="0" smtClean="0"/>
            </a:br>
            <a:r>
              <a:rPr lang="ru-RU" dirty="0" smtClean="0"/>
              <a:t>3) молоко;</a:t>
            </a:r>
            <a:br>
              <a:rPr lang="ru-RU" dirty="0" smtClean="0"/>
            </a:br>
            <a:r>
              <a:rPr lang="ru-RU" dirty="0" smtClean="0"/>
              <a:t>4) яйца;</a:t>
            </a:r>
            <a:br>
              <a:rPr lang="ru-RU" dirty="0" smtClean="0"/>
            </a:br>
            <a:r>
              <a:rPr lang="ru-RU" dirty="0" smtClean="0"/>
              <a:t>5) масло.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487688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 приготовления: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987824" y="2060848"/>
            <a:ext cx="3200400" cy="360273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1) нарезаем хлеб большими </a:t>
            </a:r>
            <a:r>
              <a:rPr lang="ru-RU" dirty="0"/>
              <a:t>ломтиками толщиной </a:t>
            </a:r>
            <a:r>
              <a:rPr lang="ru-RU" dirty="0" smtClean="0"/>
              <a:t>примерно 1 см.;</a:t>
            </a:r>
            <a:br>
              <a:rPr lang="ru-RU" dirty="0" smtClean="0"/>
            </a:br>
            <a:r>
              <a:rPr lang="ru-RU" dirty="0" smtClean="0"/>
              <a:t>2) смешиваем яйца и молоко, солим;</a:t>
            </a:r>
            <a:br>
              <a:rPr lang="ru-RU" dirty="0" smtClean="0"/>
            </a:br>
            <a:r>
              <a:rPr lang="ru-RU" dirty="0" smtClean="0"/>
              <a:t>3) </a:t>
            </a:r>
            <a:r>
              <a:rPr lang="ru-RU" dirty="0"/>
              <a:t>н</a:t>
            </a:r>
            <a:r>
              <a:rPr lang="ru-RU" dirty="0" smtClean="0"/>
              <a:t>агреваем сковородку с маслом;</a:t>
            </a:r>
            <a:br>
              <a:rPr lang="ru-RU" dirty="0" smtClean="0"/>
            </a:br>
            <a:r>
              <a:rPr lang="ru-RU" dirty="0" smtClean="0"/>
              <a:t>4) обмакиваем хлеб в смесь (молоко и яйца) </a:t>
            </a:r>
            <a:r>
              <a:rPr lang="ru-RU" dirty="0"/>
              <a:t>и</a:t>
            </a:r>
            <a:r>
              <a:rPr lang="ru-RU" dirty="0" smtClean="0"/>
              <a:t> кладём на нагретую сковородку.;</a:t>
            </a:r>
            <a:br>
              <a:rPr lang="ru-RU" dirty="0" smtClean="0"/>
            </a:br>
            <a:r>
              <a:rPr lang="ru-RU" dirty="0" smtClean="0"/>
              <a:t>5) обжариваем до золотистой корочки с двух сторон.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79957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8181"/>
            <a:ext cx="6965245" cy="5568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1628800"/>
            <a:ext cx="6336704" cy="338437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1)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www.storyroom.ru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2)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www.myshared.ru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3)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www.karums.eu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4)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krasotabest.ru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5)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images.yandex.ru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6)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kulinarika.ru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7)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www.klintsy.ru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8)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www.povarenok.ru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269744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965245" cy="1202485"/>
          </a:xfrm>
        </p:spPr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1026" name="Picture 2" descr="C:\Users\Компьютер\Desktop\anime-babochki-491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12776"/>
            <a:ext cx="5040560" cy="5040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8894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91</TotalTime>
  <Words>358</Words>
  <Application>Microsoft Office PowerPoint</Application>
  <PresentationFormat>Экран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Кнопка</vt:lpstr>
      <vt:lpstr>Гренки.</vt:lpstr>
      <vt:lpstr>Слайд 2</vt:lpstr>
      <vt:lpstr>История происхождения каждого продукта, входящего в блюдо.</vt:lpstr>
      <vt:lpstr>История возникновения хлеба.</vt:lpstr>
      <vt:lpstr>История возникновения молока.</vt:lpstr>
      <vt:lpstr>История возникновения соли.</vt:lpstr>
      <vt:lpstr>История возникновения куриного яйца.</vt:lpstr>
      <vt:lpstr>История возникновения подсолнечного масла.</vt:lpstr>
      <vt:lpstr>Различные блюда с гренками.</vt:lpstr>
      <vt:lpstr>Гренки с сыром.</vt:lpstr>
      <vt:lpstr>Салат «Сардинка с гренками»</vt:lpstr>
      <vt:lpstr>Гренки на луковом масле с укропом</vt:lpstr>
      <vt:lpstr>Ингредиенты:</vt:lpstr>
      <vt:lpstr>Способ приготовления:</vt:lpstr>
      <vt:lpstr>Источники.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Гренки</dc:title>
  <dc:creator>Компьютер</dc:creator>
  <cp:lastModifiedBy>Owner</cp:lastModifiedBy>
  <cp:revision>12</cp:revision>
  <dcterms:created xsi:type="dcterms:W3CDTF">2013-12-09T16:19:33Z</dcterms:created>
  <dcterms:modified xsi:type="dcterms:W3CDTF">2014-10-10T07:01:03Z</dcterms:modified>
</cp:coreProperties>
</file>