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61" r:id="rId3"/>
    <p:sldId id="257" r:id="rId4"/>
    <p:sldId id="262" r:id="rId5"/>
    <p:sldId id="258" r:id="rId6"/>
    <p:sldId id="263" r:id="rId7"/>
    <p:sldId id="259" r:id="rId8"/>
    <p:sldId id="264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5951" autoAdjust="0"/>
  </p:normalViewPr>
  <p:slideViewPr>
    <p:cSldViewPr>
      <p:cViewPr>
        <p:scale>
          <a:sx n="69" d="100"/>
          <a:sy n="69" d="100"/>
        </p:scale>
        <p:origin x="-546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FA4ED-5866-464E-9426-6B9E923AF93B}" type="datetimeFigureOut">
              <a:rPr lang="ru-RU" smtClean="0"/>
              <a:pPr/>
              <a:t>17.08.2012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4B340-C865-42FF-95DC-8F341CE983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4B340-C865-42FF-95DC-8F341CE983B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4B340-C865-42FF-95DC-8F341CE983B9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8788" y="1429356"/>
            <a:ext cx="7974664" cy="2374672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b="1" u="sng" dirty="0" smtClean="0">
                <a:ln/>
                <a:solidFill>
                  <a:schemeClr val="accent3"/>
                </a:solidFill>
              </a:rPr>
              <a:t>Курильский заповедник.</a:t>
            </a:r>
            <a:endParaRPr lang="ru-RU" b="1" u="sng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Скругленный прямоугольник 2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YeniseySayan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Расположение и история создания Курильского заповедника.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Заповедник «Курильский» расположен в Южно-Курильском районе Сахалинской области на острове Кунашир и прилегающих к нему островах Малой Курильской гряды (Демина, Осколки (Лисьи, Шишки; скалы Пещерная, Парус, Свеча, Кира)) Остров Кунашир самый южный остров Большой Курильской гряды, отделен от Японии нешироким проливом. Остров вытянут с юго-запада на северо-восток на 123 км. В северной части остров расширяется до 30 км, а местами сужается до 4 км. Общая площадь заповедника 65 365 га, площадь охранных зон 41 465 (без морской акватории). Центральная усадьба заповедника расположена в пгт. Южно-Курильск (административный центр Южно-Курильского р-на). Заповедник «Курильский» состоит из трёх разобщённых участков: участок № 1 Северный Кунаширский, площадь 49899 га; участок № 2 Южный Кунаширский, площадь 15366 га; участок Малой Курильской гряды, площадь 100 га.</a:t>
            </a:r>
          </a:p>
          <a:p>
            <a:r>
              <a:rPr lang="ru-RU" dirty="0" smtClean="0"/>
              <a:t>Федеральный биологический заказник «Малые Курилы», административно подчиненный заповеднику «Курильский», учрежден приказом Главохоты РСФСР от 13 мая 1983г. № 163. Заказник «Малые Курилы» расположен в пределах Южно-Курильского района Сахалинской области на островах Малой Курильской гряды: Шикотан, Зеленый, Юрий, Танфильева, Анучина с прилегающими к ним скалами, балками, рифами и одномильной акваторией территориальных вод нашей страны. Общая площадь заказника 45 000 га, из них земельных участков 19800 га, площадь акватории 25200 га. Центральная усадьба расположена на острове Шикотан в пос. Крабозаводское.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_12846315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Природа Курильского заповедника.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Кальдера вулкана Головнина</a:t>
            </a:r>
            <a:r>
              <a:rPr lang="ru-RU" dirty="0" smtClean="0"/>
              <a:t> - уникальна с различных точек зрения: с научной- проявления современного вулканизма, своеобразие растительного покрова, редкая энтомофауна (реликтовые виды), своеобразие почв, геологического строения, геотермальные проявления; с эстетической- наиболее красивый природный объект южной части Кунашира - огромная вулканическая котловина с зеркальным озером Горячее и грязевым, молочного цвета озером Кипящее, разделенными между собой куполами-выжимками магмы при последнем извержении.</a:t>
            </a:r>
          </a:p>
          <a:p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a_lar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Вулкан Тятя</a:t>
            </a:r>
            <a:r>
              <a:rPr lang="ru-RU" dirty="0" smtClean="0"/>
              <a:t>. На склонах вулкана (1819м) наиболее отчетливо представлена высотная поясность растительности. С эстетической точки зрения это наиболее красивый природный объект северной части Кунашира. Вулкан Тятя считается одним из самых красивых в мире по красоте и правильности форм. На примере бокового кратера Отважный, который образовался в результате последнего извержения вулкана в 1973г., центрального кратера на вершине, мааров на северном склоне вулкана - представлена возможность научного изучения всего комплекса проявлений современного вулканизма.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Трапеза_автор Игорь Шпилено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Животные Курильские заповедники.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2578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Наиболее богатой является орнитофауна острова, которая насчитывает более 260 видов 18 отрядов. Видовой состав наземных позвоночных не очень богат. Самый крупный представитель фауны-бурый медведь. Встречаются также - лисица, соболь, ласка, акклиматизированная в начале 80-ых годов европейская норка, заяц, мышевидные грызуны - красно-серая полевка, японская мышь, шикотанская полевка, серая крыса, 5 видов землероек-бурозубок. Отмечено 7 видов рукокрылых. Здесь обитают виды лососевых, свойственные Охотскому морю. В пресноводных водоемах острова встречаются 22 вида рыб (горбуша, кета, сими, сахалинский таймень, красноперка, мальма, корюшка-зубатка, корюшка малоротая, колюшки, камбала речная и др.).</a:t>
            </a:r>
          </a:p>
          <a:p>
            <a:r>
              <a:rPr lang="ru-RU" dirty="0" smtClean="0"/>
              <a:t>В акватории прибрежных вод встречаются ларго или обыкновенный тюлень, сивуч, Курильский калан, северный морской котик, несколько видов </a:t>
            </a:r>
            <a:r>
              <a:rPr lang="ru-RU" dirty="0" err="1" smtClean="0"/>
              <a:t>китоообразных</a:t>
            </a:r>
            <a:r>
              <a:rPr lang="ru-RU" dirty="0" smtClean="0"/>
              <a:t> (косатка, горбатый кит, серый дельфин и др.).</a:t>
            </a:r>
          </a:p>
          <a:p>
            <a:r>
              <a:rPr lang="ru-RU" dirty="0" smtClean="0"/>
              <a:t>Герпетофауна насчитывает 4 вида: 3 вида полозов и 1 вид ящерицы - сцинк дальневосточный. На острове встречаются 3 вида амфибий. Фауна беспозвоночных богата, уникальна, своеобразна и практически не изучена. В Летопись природы заповедника занесено всего 684 видов беспозвоночных, в том числе насекомых 617 видов. Но это далеко не полный список. Практически каждая научно-исследовательская экспедиция данного профиля находит виды беспозвоночных ранее не зарегистрированные для территории района.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</TotalTime>
  <Words>576</Words>
  <Application>Microsoft Office PowerPoint</Application>
  <PresentationFormat>Экран (4:3)</PresentationFormat>
  <Paragraphs>15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Курильский заповедник.</vt:lpstr>
      <vt:lpstr>Слайд 2</vt:lpstr>
      <vt:lpstr>Расположение и история создания Курильского заповедника. </vt:lpstr>
      <vt:lpstr>Слайд 4</vt:lpstr>
      <vt:lpstr>Природа Курильского заповедника. </vt:lpstr>
      <vt:lpstr>Слайд 6</vt:lpstr>
      <vt:lpstr>Слайд 7</vt:lpstr>
      <vt:lpstr>Слайд 8</vt:lpstr>
      <vt:lpstr>Животные Курильские заповедники.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Курильский заповедник.</dc:title>
  <dc:creator>AHCAP</dc:creator>
  <cp:lastModifiedBy>Owner</cp:lastModifiedBy>
  <cp:revision>5</cp:revision>
  <dcterms:created xsi:type="dcterms:W3CDTF">2011-04-08T13:48:38Z</dcterms:created>
  <dcterms:modified xsi:type="dcterms:W3CDTF">2012-08-17T10:26:54Z</dcterms:modified>
</cp:coreProperties>
</file>