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4" r:id="rId3"/>
    <p:sldId id="282" r:id="rId4"/>
    <p:sldId id="285" r:id="rId5"/>
    <p:sldId id="286" r:id="rId6"/>
    <p:sldId id="283" r:id="rId7"/>
    <p:sldId id="263" r:id="rId8"/>
    <p:sldId id="257" r:id="rId9"/>
    <p:sldId id="258" r:id="rId10"/>
    <p:sldId id="259" r:id="rId11"/>
    <p:sldId id="261" r:id="rId12"/>
    <p:sldId id="270" r:id="rId13"/>
    <p:sldId id="262" r:id="rId14"/>
    <p:sldId id="264" r:id="rId15"/>
    <p:sldId id="265" r:id="rId16"/>
    <p:sldId id="266" r:id="rId17"/>
    <p:sldId id="260" r:id="rId18"/>
    <p:sldId id="268" r:id="rId19"/>
    <p:sldId id="287" r:id="rId20"/>
    <p:sldId id="267" r:id="rId21"/>
    <p:sldId id="271" r:id="rId22"/>
    <p:sldId id="272" r:id="rId23"/>
    <p:sldId id="273" r:id="rId24"/>
    <p:sldId id="274" r:id="rId25"/>
    <p:sldId id="275" r:id="rId26"/>
    <p:sldId id="277" r:id="rId27"/>
    <p:sldId id="278" r:id="rId28"/>
    <p:sldId id="279" r:id="rId29"/>
    <p:sldId id="280" r:id="rId30"/>
    <p:sldId id="281" r:id="rId31"/>
    <p:sldId id="288" r:id="rId32"/>
    <p:sldId id="289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086600" cy="1470025"/>
          </a:xfr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52800" y="2946400"/>
            <a:ext cx="4432300" cy="1752600"/>
          </a:xfrm>
        </p:spPr>
        <p:txBody>
          <a:bodyPr anchor="ctr" anchorCtr="0">
            <a:normAutofit/>
            <a:scene3d>
              <a:camera prst="orthographicFront"/>
              <a:lightRig rig="threePt" dir="t"/>
            </a:scene3d>
            <a:sp3d extrusionH="25400"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77000" y="6521824"/>
            <a:ext cx="2133600" cy="259976"/>
          </a:xfrm>
        </p:spPr>
        <p:txBody>
          <a:bodyPr/>
          <a:lstStyle>
            <a:lvl1pPr algn="r">
              <a:defRPr/>
            </a:lvl1pPr>
          </a:lstStyle>
          <a:p>
            <a:fld id="{C230D7DF-9A54-4C7F-9080-78A2353D6258}" type="datetime1">
              <a:rPr/>
              <a:pPr/>
              <a:t>3/5/2008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521824"/>
            <a:ext cx="2895600" cy="259976"/>
          </a:xfrm>
        </p:spPr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293224"/>
            <a:ext cx="609600" cy="259976"/>
          </a:xfrm>
        </p:spPr>
        <p:txBody>
          <a:bodyPr/>
          <a:lstStyle>
            <a:lvl1pPr algn="ctr">
              <a:defRPr/>
            </a:lvl1pPr>
          </a:lstStyle>
          <a:p>
            <a:fld id="{A4A21382-D60C-42BF-80B2-71C971838E6F}" type="slidenum">
              <a:rPr/>
              <a:p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685798" y="0"/>
            <a:ext cx="8001004" cy="7950200"/>
            <a:chOff x="685798" y="0"/>
            <a:chExt cx="8001004" cy="7950200"/>
          </a:xfrm>
        </p:grpSpPr>
        <p:sp>
          <p:nvSpPr>
            <p:cNvPr id="8" name="Pie 7"/>
            <p:cNvSpPr/>
            <p:nvPr/>
          </p:nvSpPr>
          <p:spPr>
            <a:xfrm flipH="1" flipV="1">
              <a:off x="1257300" y="5778500"/>
              <a:ext cx="2171700" cy="2171700"/>
            </a:xfrm>
            <a:prstGeom prst="pie">
              <a:avLst>
                <a:gd name="adj1" fmla="val 0"/>
                <a:gd name="adj2" fmla="val 10800000"/>
              </a:avLst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9" name="Group 52"/>
            <p:cNvGrpSpPr/>
            <p:nvPr/>
          </p:nvGrpSpPr>
          <p:grpSpPr>
            <a:xfrm>
              <a:off x="685798" y="0"/>
              <a:ext cx="8001004" cy="6855714"/>
              <a:chOff x="685798" y="0"/>
              <a:chExt cx="8001004" cy="6855714"/>
            </a:xfrm>
          </p:grpSpPr>
          <p:sp>
            <p:nvSpPr>
              <p:cNvPr id="10" name="Freeform 9"/>
              <p:cNvSpPr/>
              <p:nvPr/>
            </p:nvSpPr>
            <p:spPr>
              <a:xfrm>
                <a:off x="685798" y="5880101"/>
                <a:ext cx="1143001" cy="975613"/>
              </a:xfrm>
              <a:custGeom>
                <a:avLst/>
                <a:gdLst>
                  <a:gd name="connsiteX0" fmla="*/ 0 w 1143000"/>
                  <a:gd name="connsiteY0" fmla="*/ 571500 h 1143000"/>
                  <a:gd name="connsiteX1" fmla="*/ 167389 w 1143000"/>
                  <a:gd name="connsiteY1" fmla="*/ 167389 h 1143000"/>
                  <a:gd name="connsiteX2" fmla="*/ 571501 w 1143000"/>
                  <a:gd name="connsiteY2" fmla="*/ 1 h 1143000"/>
                  <a:gd name="connsiteX3" fmla="*/ 975612 w 1143000"/>
                  <a:gd name="connsiteY3" fmla="*/ 167390 h 1143000"/>
                  <a:gd name="connsiteX4" fmla="*/ 1143000 w 1143000"/>
                  <a:gd name="connsiteY4" fmla="*/ 571502 h 1143000"/>
                  <a:gd name="connsiteX5" fmla="*/ 975611 w 1143000"/>
                  <a:gd name="connsiteY5" fmla="*/ 975614 h 1143000"/>
                  <a:gd name="connsiteX6" fmla="*/ 571499 w 1143000"/>
                  <a:gd name="connsiteY6" fmla="*/ 1143002 h 1143000"/>
                  <a:gd name="connsiteX7" fmla="*/ 167387 w 1143000"/>
                  <a:gd name="connsiteY7" fmla="*/ 975613 h 1143000"/>
                  <a:gd name="connsiteX8" fmla="*/ -1 w 1143000"/>
                  <a:gd name="connsiteY8" fmla="*/ 571501 h 1143000"/>
                  <a:gd name="connsiteX9" fmla="*/ 0 w 1143000"/>
                  <a:gd name="connsiteY9" fmla="*/ 571500 h 1143000"/>
                  <a:gd name="connsiteX0" fmla="*/ 1 w 1143001"/>
                  <a:gd name="connsiteY0" fmla="*/ 571499 h 1042965"/>
                  <a:gd name="connsiteX1" fmla="*/ 167390 w 1143001"/>
                  <a:gd name="connsiteY1" fmla="*/ 167388 h 1042965"/>
                  <a:gd name="connsiteX2" fmla="*/ 571502 w 1143001"/>
                  <a:gd name="connsiteY2" fmla="*/ 0 h 1042965"/>
                  <a:gd name="connsiteX3" fmla="*/ 975613 w 1143001"/>
                  <a:gd name="connsiteY3" fmla="*/ 167389 h 1042965"/>
                  <a:gd name="connsiteX4" fmla="*/ 1143001 w 1143001"/>
                  <a:gd name="connsiteY4" fmla="*/ 571501 h 1042965"/>
                  <a:gd name="connsiteX5" fmla="*/ 975612 w 1143001"/>
                  <a:gd name="connsiteY5" fmla="*/ 975613 h 1042965"/>
                  <a:gd name="connsiteX6" fmla="*/ 167388 w 1143001"/>
                  <a:gd name="connsiteY6" fmla="*/ 975612 h 1042965"/>
                  <a:gd name="connsiteX7" fmla="*/ 0 w 1143001"/>
                  <a:gd name="connsiteY7" fmla="*/ 571500 h 1042965"/>
                  <a:gd name="connsiteX8" fmla="*/ 1 w 1143001"/>
                  <a:gd name="connsiteY8" fmla="*/ 571499 h 1042965"/>
                  <a:gd name="connsiteX0" fmla="*/ 1 w 1143001"/>
                  <a:gd name="connsiteY0" fmla="*/ 571499 h 975613"/>
                  <a:gd name="connsiteX1" fmla="*/ 167390 w 1143001"/>
                  <a:gd name="connsiteY1" fmla="*/ 167388 h 975613"/>
                  <a:gd name="connsiteX2" fmla="*/ 571502 w 1143001"/>
                  <a:gd name="connsiteY2" fmla="*/ 0 h 975613"/>
                  <a:gd name="connsiteX3" fmla="*/ 975613 w 1143001"/>
                  <a:gd name="connsiteY3" fmla="*/ 167389 h 975613"/>
                  <a:gd name="connsiteX4" fmla="*/ 1143001 w 1143001"/>
                  <a:gd name="connsiteY4" fmla="*/ 571501 h 975613"/>
                  <a:gd name="connsiteX5" fmla="*/ 975612 w 1143001"/>
                  <a:gd name="connsiteY5" fmla="*/ 975613 h 975613"/>
                  <a:gd name="connsiteX6" fmla="*/ 167388 w 1143001"/>
                  <a:gd name="connsiteY6" fmla="*/ 975612 h 975613"/>
                  <a:gd name="connsiteX7" fmla="*/ 0 w 1143001"/>
                  <a:gd name="connsiteY7" fmla="*/ 571500 h 975613"/>
                  <a:gd name="connsiteX8" fmla="*/ 1 w 1143001"/>
                  <a:gd name="connsiteY8" fmla="*/ 571499 h 975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3001" h="975613">
                    <a:moveTo>
                      <a:pt x="1" y="571499"/>
                    </a:moveTo>
                    <a:cubicBezTo>
                      <a:pt x="1" y="419928"/>
                      <a:pt x="60213" y="274564"/>
                      <a:pt x="167390" y="167388"/>
                    </a:cubicBezTo>
                    <a:cubicBezTo>
                      <a:pt x="274567" y="60211"/>
                      <a:pt x="419931" y="0"/>
                      <a:pt x="571502" y="0"/>
                    </a:cubicBezTo>
                    <a:cubicBezTo>
                      <a:pt x="723073" y="0"/>
                      <a:pt x="868437" y="60212"/>
                      <a:pt x="975613" y="167389"/>
                    </a:cubicBezTo>
                    <a:cubicBezTo>
                      <a:pt x="1082790" y="274566"/>
                      <a:pt x="1143001" y="419930"/>
                      <a:pt x="1143001" y="571501"/>
                    </a:cubicBezTo>
                    <a:cubicBezTo>
                      <a:pt x="1143001" y="723072"/>
                      <a:pt x="1138214" y="908261"/>
                      <a:pt x="975612" y="975613"/>
                    </a:cubicBezTo>
                    <a:lnTo>
                      <a:pt x="167388" y="975612"/>
                    </a:lnTo>
                    <a:cubicBezTo>
                      <a:pt x="60211" y="868435"/>
                      <a:pt x="0" y="723071"/>
                      <a:pt x="0" y="571500"/>
                    </a:cubicBezTo>
                    <a:lnTo>
                      <a:pt x="1" y="571499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2590800" y="5181600"/>
                <a:ext cx="914400" cy="9144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838200" y="5791200"/>
                <a:ext cx="457200" cy="4572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2362200" y="5943600"/>
                <a:ext cx="762000" cy="7620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1676400" y="5626100"/>
                <a:ext cx="457200" cy="4572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1981200" y="5334000"/>
                <a:ext cx="355600" cy="3556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1943100" y="5562600"/>
                <a:ext cx="431800" cy="4318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2362200" y="5029200"/>
                <a:ext cx="762000" cy="7620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3009900" y="4419600"/>
                <a:ext cx="355600" cy="3556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2971800" y="4648200"/>
                <a:ext cx="431800" cy="4318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314700" y="4724400"/>
                <a:ext cx="203200" cy="2032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3619500" y="5029200"/>
                <a:ext cx="203200" cy="2032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1384300" y="5486400"/>
                <a:ext cx="127000" cy="1270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3505200" y="5257800"/>
                <a:ext cx="203200" cy="2032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1295400" y="5664200"/>
                <a:ext cx="127000" cy="1270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1447800" y="5511800"/>
                <a:ext cx="127000" cy="1270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1600200" y="5486400"/>
                <a:ext cx="127000" cy="1270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3352800" y="5943600"/>
                <a:ext cx="533400" cy="5334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>
              <a:xfrm flipV="1">
                <a:off x="5486400" y="0"/>
                <a:ext cx="1143001" cy="975613"/>
              </a:xfrm>
              <a:custGeom>
                <a:avLst/>
                <a:gdLst>
                  <a:gd name="connsiteX0" fmla="*/ 0 w 1143000"/>
                  <a:gd name="connsiteY0" fmla="*/ 571500 h 1143000"/>
                  <a:gd name="connsiteX1" fmla="*/ 167389 w 1143000"/>
                  <a:gd name="connsiteY1" fmla="*/ 167389 h 1143000"/>
                  <a:gd name="connsiteX2" fmla="*/ 571501 w 1143000"/>
                  <a:gd name="connsiteY2" fmla="*/ 1 h 1143000"/>
                  <a:gd name="connsiteX3" fmla="*/ 975612 w 1143000"/>
                  <a:gd name="connsiteY3" fmla="*/ 167390 h 1143000"/>
                  <a:gd name="connsiteX4" fmla="*/ 1143000 w 1143000"/>
                  <a:gd name="connsiteY4" fmla="*/ 571502 h 1143000"/>
                  <a:gd name="connsiteX5" fmla="*/ 975611 w 1143000"/>
                  <a:gd name="connsiteY5" fmla="*/ 975614 h 1143000"/>
                  <a:gd name="connsiteX6" fmla="*/ 571499 w 1143000"/>
                  <a:gd name="connsiteY6" fmla="*/ 1143002 h 1143000"/>
                  <a:gd name="connsiteX7" fmla="*/ 167387 w 1143000"/>
                  <a:gd name="connsiteY7" fmla="*/ 975613 h 1143000"/>
                  <a:gd name="connsiteX8" fmla="*/ -1 w 1143000"/>
                  <a:gd name="connsiteY8" fmla="*/ 571501 h 1143000"/>
                  <a:gd name="connsiteX9" fmla="*/ 0 w 1143000"/>
                  <a:gd name="connsiteY9" fmla="*/ 571500 h 1143000"/>
                  <a:gd name="connsiteX0" fmla="*/ 1 w 1143001"/>
                  <a:gd name="connsiteY0" fmla="*/ 571499 h 1042965"/>
                  <a:gd name="connsiteX1" fmla="*/ 167390 w 1143001"/>
                  <a:gd name="connsiteY1" fmla="*/ 167388 h 1042965"/>
                  <a:gd name="connsiteX2" fmla="*/ 571502 w 1143001"/>
                  <a:gd name="connsiteY2" fmla="*/ 0 h 1042965"/>
                  <a:gd name="connsiteX3" fmla="*/ 975613 w 1143001"/>
                  <a:gd name="connsiteY3" fmla="*/ 167389 h 1042965"/>
                  <a:gd name="connsiteX4" fmla="*/ 1143001 w 1143001"/>
                  <a:gd name="connsiteY4" fmla="*/ 571501 h 1042965"/>
                  <a:gd name="connsiteX5" fmla="*/ 975612 w 1143001"/>
                  <a:gd name="connsiteY5" fmla="*/ 975613 h 1042965"/>
                  <a:gd name="connsiteX6" fmla="*/ 167388 w 1143001"/>
                  <a:gd name="connsiteY6" fmla="*/ 975612 h 1042965"/>
                  <a:gd name="connsiteX7" fmla="*/ 0 w 1143001"/>
                  <a:gd name="connsiteY7" fmla="*/ 571500 h 1042965"/>
                  <a:gd name="connsiteX8" fmla="*/ 1 w 1143001"/>
                  <a:gd name="connsiteY8" fmla="*/ 571499 h 1042965"/>
                  <a:gd name="connsiteX0" fmla="*/ 1 w 1143001"/>
                  <a:gd name="connsiteY0" fmla="*/ 571499 h 975613"/>
                  <a:gd name="connsiteX1" fmla="*/ 167390 w 1143001"/>
                  <a:gd name="connsiteY1" fmla="*/ 167388 h 975613"/>
                  <a:gd name="connsiteX2" fmla="*/ 571502 w 1143001"/>
                  <a:gd name="connsiteY2" fmla="*/ 0 h 975613"/>
                  <a:gd name="connsiteX3" fmla="*/ 975613 w 1143001"/>
                  <a:gd name="connsiteY3" fmla="*/ 167389 h 975613"/>
                  <a:gd name="connsiteX4" fmla="*/ 1143001 w 1143001"/>
                  <a:gd name="connsiteY4" fmla="*/ 571501 h 975613"/>
                  <a:gd name="connsiteX5" fmla="*/ 975612 w 1143001"/>
                  <a:gd name="connsiteY5" fmla="*/ 975613 h 975613"/>
                  <a:gd name="connsiteX6" fmla="*/ 167388 w 1143001"/>
                  <a:gd name="connsiteY6" fmla="*/ 975612 h 975613"/>
                  <a:gd name="connsiteX7" fmla="*/ 0 w 1143001"/>
                  <a:gd name="connsiteY7" fmla="*/ 571500 h 975613"/>
                  <a:gd name="connsiteX8" fmla="*/ 1 w 1143001"/>
                  <a:gd name="connsiteY8" fmla="*/ 571499 h 975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3001" h="975613">
                    <a:moveTo>
                      <a:pt x="1" y="571499"/>
                    </a:moveTo>
                    <a:cubicBezTo>
                      <a:pt x="1" y="419928"/>
                      <a:pt x="60213" y="274564"/>
                      <a:pt x="167390" y="167388"/>
                    </a:cubicBezTo>
                    <a:cubicBezTo>
                      <a:pt x="274567" y="60211"/>
                      <a:pt x="419931" y="0"/>
                      <a:pt x="571502" y="0"/>
                    </a:cubicBezTo>
                    <a:cubicBezTo>
                      <a:pt x="723073" y="0"/>
                      <a:pt x="868437" y="60212"/>
                      <a:pt x="975613" y="167389"/>
                    </a:cubicBezTo>
                    <a:cubicBezTo>
                      <a:pt x="1082790" y="274566"/>
                      <a:pt x="1143001" y="419930"/>
                      <a:pt x="1143001" y="571501"/>
                    </a:cubicBezTo>
                    <a:cubicBezTo>
                      <a:pt x="1143001" y="723072"/>
                      <a:pt x="1138214" y="908261"/>
                      <a:pt x="975612" y="975613"/>
                    </a:cubicBezTo>
                    <a:lnTo>
                      <a:pt x="167388" y="975612"/>
                    </a:lnTo>
                    <a:cubicBezTo>
                      <a:pt x="60211" y="868435"/>
                      <a:pt x="0" y="723071"/>
                      <a:pt x="0" y="571500"/>
                    </a:cubicBezTo>
                    <a:lnTo>
                      <a:pt x="1" y="571499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9" name="Oval 28"/>
              <p:cNvSpPr/>
              <p:nvPr/>
            </p:nvSpPr>
            <p:spPr>
              <a:xfrm flipV="1">
                <a:off x="7391402" y="759714"/>
                <a:ext cx="914400" cy="9144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30" name="Oval 29"/>
              <p:cNvSpPr/>
              <p:nvPr/>
            </p:nvSpPr>
            <p:spPr>
              <a:xfrm flipV="1">
                <a:off x="5638802" y="607314"/>
                <a:ext cx="457200" cy="4572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 flipV="1">
                <a:off x="7162802" y="150114"/>
                <a:ext cx="762000" cy="7620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2" name="Oval 31"/>
              <p:cNvSpPr/>
              <p:nvPr/>
            </p:nvSpPr>
            <p:spPr>
              <a:xfrm flipV="1">
                <a:off x="6477002" y="772414"/>
                <a:ext cx="457200" cy="4572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3" name="Oval 32"/>
              <p:cNvSpPr/>
              <p:nvPr/>
            </p:nvSpPr>
            <p:spPr>
              <a:xfrm flipV="1">
                <a:off x="6781802" y="1166114"/>
                <a:ext cx="355600" cy="3556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34" name="Oval 33"/>
              <p:cNvSpPr/>
              <p:nvPr/>
            </p:nvSpPr>
            <p:spPr>
              <a:xfrm flipV="1">
                <a:off x="6743702" y="861314"/>
                <a:ext cx="431800" cy="4318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35" name="Oval 34"/>
              <p:cNvSpPr/>
              <p:nvPr/>
            </p:nvSpPr>
            <p:spPr>
              <a:xfrm flipV="1">
                <a:off x="7162802" y="1064514"/>
                <a:ext cx="762000" cy="7620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6" name="Oval 35"/>
              <p:cNvSpPr/>
              <p:nvPr/>
            </p:nvSpPr>
            <p:spPr>
              <a:xfrm flipV="1">
                <a:off x="7810502" y="2080514"/>
                <a:ext cx="355600" cy="3556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37" name="Oval 36"/>
              <p:cNvSpPr/>
              <p:nvPr/>
            </p:nvSpPr>
            <p:spPr>
              <a:xfrm flipV="1">
                <a:off x="7772402" y="1775714"/>
                <a:ext cx="431800" cy="4318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38" name="Oval 37"/>
              <p:cNvSpPr/>
              <p:nvPr/>
            </p:nvSpPr>
            <p:spPr>
              <a:xfrm flipV="1">
                <a:off x="8115302" y="1928114"/>
                <a:ext cx="203200" cy="2032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9" name="Oval 38"/>
              <p:cNvSpPr/>
              <p:nvPr/>
            </p:nvSpPr>
            <p:spPr>
              <a:xfrm flipV="1">
                <a:off x="8420102" y="1623314"/>
                <a:ext cx="203200" cy="2032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40" name="Oval 39"/>
              <p:cNvSpPr/>
              <p:nvPr/>
            </p:nvSpPr>
            <p:spPr>
              <a:xfrm flipV="1">
                <a:off x="6184902" y="1242314"/>
                <a:ext cx="127000" cy="1270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41" name="Oval 40"/>
              <p:cNvSpPr/>
              <p:nvPr/>
            </p:nvSpPr>
            <p:spPr>
              <a:xfrm flipV="1">
                <a:off x="8305802" y="1394714"/>
                <a:ext cx="203200" cy="2032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42" name="Oval 41"/>
              <p:cNvSpPr/>
              <p:nvPr/>
            </p:nvSpPr>
            <p:spPr>
              <a:xfrm flipV="1">
                <a:off x="6096002" y="1064514"/>
                <a:ext cx="127000" cy="1270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3" name="Oval 42"/>
              <p:cNvSpPr/>
              <p:nvPr/>
            </p:nvSpPr>
            <p:spPr>
              <a:xfrm flipV="1">
                <a:off x="6248402" y="1216914"/>
                <a:ext cx="127000" cy="1270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4" name="Oval 43"/>
              <p:cNvSpPr/>
              <p:nvPr/>
            </p:nvSpPr>
            <p:spPr>
              <a:xfrm flipV="1">
                <a:off x="6400802" y="1242314"/>
                <a:ext cx="127000" cy="1270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45" name="Oval 44"/>
              <p:cNvSpPr/>
              <p:nvPr/>
            </p:nvSpPr>
            <p:spPr>
              <a:xfrm flipV="1">
                <a:off x="8153402" y="378714"/>
                <a:ext cx="533400" cy="5334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46" name="Oval 45"/>
          <p:cNvSpPr/>
          <p:nvPr/>
        </p:nvSpPr>
        <p:spPr>
          <a:xfrm>
            <a:off x="8636000" y="6589059"/>
            <a:ext cx="127000" cy="1270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8788400" y="6589059"/>
            <a:ext cx="127000" cy="1270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8940800" y="6589059"/>
            <a:ext cx="127000" cy="1270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B1422-0C4D-4F10-98EE-853822C28068}" type="datetime1">
              <a:rPr/>
              <a:pPr/>
              <a:t>3/5/2008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B6E8-161A-4DA9-8069-964CFF350849}" type="slidenum">
              <a:rPr/>
              <a:pPr/>
              <a:t>‹#›</a:t>
            </a:fld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FF5B-7591-4B29-A74A-08C8D69ED84B}" type="datetime1">
              <a:rPr/>
              <a:pPr/>
              <a:t>3/5/2008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21382-D60C-42BF-80B2-71C971838E6F}" type="slidenum">
              <a:rPr/>
              <a:p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4592782" y="2133600"/>
            <a:ext cx="3865418" cy="4172197"/>
            <a:chOff x="0" y="0"/>
            <a:chExt cx="1600200" cy="1727200"/>
          </a:xfrm>
        </p:grpSpPr>
        <p:sp>
          <p:nvSpPr>
            <p:cNvPr id="8" name="Oval 7"/>
            <p:cNvSpPr/>
            <p:nvPr/>
          </p:nvSpPr>
          <p:spPr>
            <a:xfrm>
              <a:off x="685800" y="152400"/>
              <a:ext cx="914400" cy="9144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381000" y="1206500"/>
              <a:ext cx="457200" cy="4572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685800" y="914400"/>
              <a:ext cx="355600" cy="3556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47700" y="1143000"/>
              <a:ext cx="431800" cy="4318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457200" y="0"/>
              <a:ext cx="762000" cy="762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Oval 15"/>
            <p:cNvSpPr/>
            <p:nvPr/>
          </p:nvSpPr>
          <p:spPr>
            <a:xfrm>
              <a:off x="1028700" y="1524000"/>
              <a:ext cx="203200" cy="2032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Oval 16"/>
            <p:cNvSpPr/>
            <p:nvPr/>
          </p:nvSpPr>
          <p:spPr>
            <a:xfrm>
              <a:off x="88900" y="10668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Oval 18"/>
            <p:cNvSpPr/>
            <p:nvPr/>
          </p:nvSpPr>
          <p:spPr>
            <a:xfrm>
              <a:off x="0" y="12446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Oval 19"/>
            <p:cNvSpPr/>
            <p:nvPr/>
          </p:nvSpPr>
          <p:spPr>
            <a:xfrm>
              <a:off x="152400" y="1092200"/>
              <a:ext cx="127000" cy="1270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304800" y="10668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990600"/>
            <a:ext cx="1179761" cy="1356814"/>
            <a:chOff x="266700" y="914400"/>
            <a:chExt cx="1179761" cy="1356814"/>
          </a:xfrm>
        </p:grpSpPr>
        <p:sp>
          <p:nvSpPr>
            <p:cNvPr id="23" name="Oval 22"/>
            <p:cNvSpPr/>
            <p:nvPr/>
          </p:nvSpPr>
          <p:spPr>
            <a:xfrm>
              <a:off x="555812" y="1380565"/>
              <a:ext cx="890649" cy="890649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 flipV="1">
              <a:off x="304800" y="1219200"/>
              <a:ext cx="355600" cy="3556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7" name="Oval 26"/>
            <p:cNvSpPr/>
            <p:nvPr/>
          </p:nvSpPr>
          <p:spPr>
            <a:xfrm flipV="1">
              <a:off x="266700" y="914400"/>
              <a:ext cx="431800" cy="4318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8" name="Oval 27"/>
            <p:cNvSpPr/>
            <p:nvPr/>
          </p:nvSpPr>
          <p:spPr>
            <a:xfrm flipV="1">
              <a:off x="609600" y="1066800"/>
              <a:ext cx="203200" cy="2032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4400" y="2590800"/>
            <a:ext cx="1905000" cy="1905000"/>
          </a:xfrm>
          <a:prstGeom prst="ellipse">
            <a:avLst/>
          </a:prstGeom>
          <a:solidFill>
            <a:schemeClr val="tx2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143000"/>
            <a:ext cx="7086600" cy="1472184"/>
          </a:xfrm>
        </p:spPr>
        <p:txBody>
          <a:bodyPr anchor="ctr" anchorCtr="0">
            <a:normAutofit/>
          </a:bodyPr>
          <a:lstStyle>
            <a:lvl1pPr algn="l">
              <a:defRPr sz="3600" b="0" cap="none" baseline="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953" y="1752600"/>
            <a:ext cx="3429000" cy="3886200"/>
          </a:xfrm>
          <a:prstGeom prst="ellipse">
            <a:avLst/>
          </a:pr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vert="horz" lIns="45720" tIns="45720" rIns="45720" bIns="45720" rtlCol="0" anchor="t" anchorCtr="0">
            <a:normAutofit/>
            <a:scene3d>
              <a:camera prst="orthographicFront"/>
              <a:lightRig rig="threePt" dir="t"/>
            </a:scene3d>
            <a:sp3d extrusionH="25400"/>
          </a:bodyPr>
          <a:lstStyle>
            <a:lvl1pPr indent="-22860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2860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2860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2860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2860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362200"/>
            <a:ext cx="3429000" cy="3886200"/>
          </a:xfrm>
          <a:prstGeom prst="ellipse">
            <a:avLst/>
          </a:pr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vert="horz" lIns="45720" tIns="45720" rIns="45720" bIns="45720" rtlCol="0" anchor="t" anchorCtr="0">
            <a:normAutofit/>
            <a:scene3d>
              <a:camera prst="orthographicFront"/>
              <a:lightRig rig="threePt" dir="t"/>
            </a:scene3d>
            <a:sp3d extrusionH="25400"/>
          </a:bodyPr>
          <a:lstStyle>
            <a:lvl1pPr indent="-228600" algn="l" defTabSz="914400" rtl="0" eaLnBrk="1" latinLnBrk="0" hangingPunct="1">
              <a:buFont typeface="Wingdings" pitchFamily="2" charset="2"/>
              <a:buChar char="l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28600" algn="l" defTabSz="914400" rtl="0" eaLnBrk="1" latinLnBrk="0" hangingPunct="1">
              <a:buFont typeface="Arial" pitchFamily="34" charset="0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28600" algn="l" defTabSz="914400" rtl="0" eaLnBrk="1" latinLnBrk="0" hangingPunct="1">
              <a:buFont typeface="Wingdings" pitchFamily="2" charset="2"/>
              <a:buChar char="l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28600" algn="l" defTabSz="914400" rtl="0" eaLnBrk="1" latinLnBrk="0" hangingPunct="1">
              <a:buFont typeface="Arial" pitchFamily="34" charset="0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28600" algn="l" defTabSz="914400" rtl="0" eaLnBrk="1" latinLnBrk="0" hangingPunct="1">
              <a:buFont typeface="Wingdings" pitchFamily="2" charset="2"/>
              <a:buChar char="l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72B68-D3DE-4D15-8775-7265D37D5442}" type="datetime1">
              <a:rPr/>
              <a:pPr/>
              <a:t>3/5/2008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21382-D60C-42BF-80B2-71C971838E6F}" type="slidenum">
              <a:rPr/>
              <a:pPr/>
              <a:t>‹#›</a:t>
            </a:fld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609600"/>
            <a:ext cx="6629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6200000">
            <a:off x="-870003" y="3147219"/>
            <a:ext cx="3429000" cy="639762"/>
          </a:xfrm>
          <a:prstGeom prst="rect">
            <a:avLst/>
          </a:prstGeom>
          <a:noFill/>
        </p:spPr>
        <p:txBody>
          <a:bodyPr anchor="ctr" anchorCtr="0">
            <a:scene3d>
              <a:camera prst="orthographicFront"/>
              <a:lightRig rig="threePt" dir="t"/>
            </a:scene3d>
            <a:sp3d extrusionH="25400">
              <a:bevelT w="12700" h="12700"/>
              <a:extrusionClr>
                <a:schemeClr val="bg1">
                  <a:lumMod val="10000"/>
                  <a:lumOff val="90000"/>
                </a:schemeClr>
              </a:extrusionClr>
            </a:sp3d>
          </a:bodyPr>
          <a:lstStyle>
            <a:lvl1pPr marL="0" indent="0" algn="ctr">
              <a:buNone/>
              <a:defRPr sz="1800" b="0">
                <a:effectLst/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1755648"/>
            <a:ext cx="3200400" cy="3429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16200000">
            <a:off x="3259278" y="3756819"/>
            <a:ext cx="3429000" cy="639762"/>
          </a:xfrm>
          <a:prstGeom prst="rect">
            <a:avLst/>
          </a:prstGeom>
          <a:noFill/>
        </p:spPr>
        <p:txBody>
          <a:bodyPr anchor="ctr" anchorCtr="0">
            <a:scene3d>
              <a:camera prst="orthographicFront"/>
              <a:lightRig rig="threePt" dir="t"/>
            </a:scene3d>
            <a:sp3d extrusionH="25400">
              <a:bevelT w="12700" h="12700"/>
              <a:extrusionClr>
                <a:schemeClr val="bg1">
                  <a:lumMod val="10000"/>
                  <a:lumOff val="90000"/>
                </a:schemeClr>
              </a:extrusionClr>
            </a:sp3d>
          </a:bodyPr>
          <a:lstStyle>
            <a:lvl1pPr marL="0" indent="0" algn="ctr">
              <a:buNone/>
              <a:defRPr sz="1800" b="0">
                <a:effectLst/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2359152"/>
            <a:ext cx="3200400" cy="3429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F8DD-171E-4103-BDCF-360604A90395}" type="datetime1">
              <a:rPr/>
              <a:pPr/>
              <a:t>3/5/2008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21382-D60C-42BF-80B2-71C971838E6F}" type="slidenum">
              <a:rPr/>
              <a:pPr/>
              <a:t>‹#›</a:t>
            </a:fld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6A308-50E9-40BB-93A3-480D9EF55114}" type="datetime1">
              <a:rPr/>
              <a:pPr/>
              <a:t>3/5/2008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21382-D60C-42BF-80B2-71C971838E6F}" type="slidenum">
              <a:rPr/>
              <a:pPr/>
              <a:t>‹#›</a:t>
            </a:fld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CA8AE-17A6-44FE-A8D6-2BACC4B287BB}" type="datetime1">
              <a:rPr/>
              <a:pPr/>
              <a:t>3/5/2008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21382-D60C-42BF-80B2-71C971838E6F}" type="slidenum">
              <a:rPr/>
              <a:pPr/>
              <a:t>‹#›</a:t>
            </a:fld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4048"/>
            <a:ext cx="2130552" cy="3044952"/>
          </a:xfrm>
          <a:noFill/>
          <a:ln>
            <a:noFill/>
          </a:ln>
          <a:scene3d>
            <a:camera prst="orthographicFront"/>
            <a:lightRig rig="threePt" dir="t"/>
          </a:scene3d>
          <a:sp3d>
            <a:bevelT w="12700" h="12700"/>
          </a:sp3d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25400">
              <a:bevelT w="12700" h="12700"/>
              <a:extrusionClr>
                <a:schemeClr val="bg1">
                  <a:lumMod val="10000"/>
                  <a:lumOff val="90000"/>
                </a:schemeClr>
              </a:extrusion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200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1667D-E1E4-4A24-8096-9861A741B26D}" type="datetime1">
              <a:rPr/>
              <a:pPr/>
              <a:t>3/5/2008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21382-D60C-42BF-80B2-71C971838E6F}" type="slidenum">
              <a:rPr/>
              <a:pPr/>
              <a:t>‹#›</a:t>
            </a:fld>
            <a:endParaRPr/>
          </a:p>
        </p:txBody>
      </p:sp>
      <p:grpSp>
        <p:nvGrpSpPr>
          <p:cNvPr id="23" name="Group 22"/>
          <p:cNvGrpSpPr/>
          <p:nvPr/>
        </p:nvGrpSpPr>
        <p:grpSpPr>
          <a:xfrm>
            <a:off x="4695702" y="2133600"/>
            <a:ext cx="4448298" cy="4018808"/>
            <a:chOff x="4695702" y="2133600"/>
            <a:chExt cx="4448298" cy="4018808"/>
          </a:xfrm>
        </p:grpSpPr>
        <p:sp>
          <p:nvSpPr>
            <p:cNvPr id="10" name="Oval 9"/>
            <p:cNvSpPr/>
            <p:nvPr/>
          </p:nvSpPr>
          <p:spPr>
            <a:xfrm>
              <a:off x="4695702" y="5048003"/>
              <a:ext cx="1104405" cy="1104405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Oval 10"/>
            <p:cNvSpPr/>
            <p:nvPr/>
          </p:nvSpPr>
          <p:spPr>
            <a:xfrm>
              <a:off x="7065818" y="4572000"/>
              <a:ext cx="858982" cy="858982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5339938" y="4894613"/>
              <a:ext cx="1043049" cy="1043049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6693725" y="3048000"/>
              <a:ext cx="1840675" cy="1840675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Oval 13"/>
            <p:cNvSpPr/>
            <p:nvPr/>
          </p:nvSpPr>
          <p:spPr>
            <a:xfrm>
              <a:off x="7916883" y="2133600"/>
              <a:ext cx="858982" cy="858982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Oval 14"/>
            <p:cNvSpPr/>
            <p:nvPr/>
          </p:nvSpPr>
          <p:spPr>
            <a:xfrm>
              <a:off x="7824849" y="2685803"/>
              <a:ext cx="1043049" cy="1043049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8653153" y="2869870"/>
              <a:ext cx="490847" cy="490847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552210" y="5120244"/>
              <a:ext cx="306779" cy="306779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Oval 19"/>
            <p:cNvSpPr/>
            <p:nvPr/>
          </p:nvSpPr>
          <p:spPr>
            <a:xfrm>
              <a:off x="6781800" y="5562600"/>
              <a:ext cx="306779" cy="306779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Oval 20"/>
            <p:cNvSpPr/>
            <p:nvPr/>
          </p:nvSpPr>
          <p:spPr>
            <a:xfrm>
              <a:off x="6705600" y="5181600"/>
              <a:ext cx="306779" cy="306779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7073735" y="5120244"/>
              <a:ext cx="306779" cy="306779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600" y="927847"/>
            <a:ext cx="4114800" cy="4114800"/>
          </a:xfrm>
          <a:solidFill>
            <a:schemeClr val="bg1"/>
          </a:solidFill>
          <a:ln w="101600">
            <a:solidFill>
              <a:schemeClr val="tx2">
                <a:alpha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45720" tIns="91440" rIns="45720" bIns="45720" rtlCol="0" anchor="t" anchorCtr="0">
            <a:normAutofit/>
            <a:scene3d>
              <a:camera prst="orthographicFront"/>
              <a:lightRig rig="threePt" dir="t"/>
            </a:scene3d>
            <a:sp3d extrusionH="254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l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11175" indent="-228600" algn="l" defTabSz="914400" rtl="0" eaLnBrk="1" latinLnBrk="0" hangingPunct="1">
              <a:spcBef>
                <a:spcPts val="1800"/>
              </a:spcBef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0645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l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89025" indent="-228600" algn="l" defTabSz="914400" rtl="0" eaLnBrk="1" latinLnBrk="0" hangingPunct="1">
              <a:spcBef>
                <a:spcPts val="1800"/>
              </a:spcBef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l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25" name="Oval 24"/>
          <p:cNvSpPr/>
          <p:nvPr/>
        </p:nvSpPr>
        <p:spPr>
          <a:xfrm>
            <a:off x="3886200" y="5638800"/>
            <a:ext cx="304800" cy="3048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4645152"/>
            <a:ext cx="2514600" cy="1600200"/>
          </a:xfrm>
          <a:solidFill>
            <a:schemeClr val="tx2">
              <a:alpha val="20000"/>
            </a:schemeClr>
          </a:solidFill>
          <a:ln>
            <a:noFill/>
          </a:ln>
        </p:spPr>
        <p:txBody>
          <a:bodyPr vert="horz" lIns="0" tIns="45720" rIns="0" bIns="45720" rtlCol="0" anchor="t" anchorCtr="0">
            <a:normAutofit/>
            <a:scene3d>
              <a:camera prst="orthographicFront"/>
              <a:lightRig rig="threePt" dir="t"/>
            </a:scene3d>
            <a:sp3d extrusionH="25400"/>
          </a:bodyPr>
          <a:lstStyle>
            <a:lvl1pPr marL="0" indent="0" algn="ctr"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1800"/>
              </a:spcBef>
              <a:buFont typeface="Wingdings" pitchFamily="2" charset="2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26" name="Oval 25"/>
          <p:cNvSpPr/>
          <p:nvPr/>
        </p:nvSpPr>
        <p:spPr>
          <a:xfrm>
            <a:off x="3319153" y="5147953"/>
            <a:ext cx="186047" cy="186047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3225024" y="5103129"/>
            <a:ext cx="186047" cy="186047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2133600" cy="3048000"/>
          </a:xfrm>
          <a:noFill/>
          <a:ln>
            <a:noFill/>
          </a:ln>
          <a:scene3d>
            <a:camera prst="orthographicFront"/>
            <a:lightRig rig="threePt" dir="t"/>
          </a:scene3d>
          <a:sp3d>
            <a:bevelT w="12700" h="12700"/>
          </a:sp3d>
        </p:spPr>
        <p:txBody>
          <a:bodyPr anchor="b">
            <a:noAutofit/>
          </a:bodyPr>
          <a:lstStyle>
            <a:lvl1pPr algn="l">
              <a:defRPr sz="4000" kern="1200" spc="200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648200"/>
            <a:ext cx="3200400" cy="1524000"/>
          </a:xfrm>
        </p:spPr>
        <p:txBody>
          <a:bodyPr lIns="0" rIns="0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00348-8346-46E7-9CC2-98F108BF95F5}" type="datetime1">
              <a:rPr/>
              <a:pPr/>
              <a:t>3/5/2008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21382-D60C-42BF-80B2-71C971838E6F}" type="slidenum">
              <a:rPr/>
              <a:pPr/>
              <a:t>‹#›</a:t>
            </a:fld>
            <a:endParaRPr/>
          </a:p>
        </p:txBody>
      </p:sp>
      <p:grpSp>
        <p:nvGrpSpPr>
          <p:cNvPr id="22" name="Group 21"/>
          <p:cNvGrpSpPr/>
          <p:nvPr/>
        </p:nvGrpSpPr>
        <p:grpSpPr>
          <a:xfrm>
            <a:off x="3775364" y="2133600"/>
            <a:ext cx="5368636" cy="4724400"/>
            <a:chOff x="0" y="0"/>
            <a:chExt cx="2222500" cy="1955800"/>
          </a:xfrm>
        </p:grpSpPr>
        <p:sp>
          <p:nvSpPr>
            <p:cNvPr id="8" name="Oval 7"/>
            <p:cNvSpPr/>
            <p:nvPr/>
          </p:nvSpPr>
          <p:spPr>
            <a:xfrm>
              <a:off x="685800" y="152400"/>
              <a:ext cx="914400" cy="9144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381000" y="1206500"/>
              <a:ext cx="457200" cy="4572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685800" y="914400"/>
              <a:ext cx="355600" cy="3556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47700" y="1143000"/>
              <a:ext cx="431800" cy="4318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457200" y="0"/>
              <a:ext cx="762000" cy="762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Oval 12"/>
            <p:cNvSpPr/>
            <p:nvPr/>
          </p:nvSpPr>
          <p:spPr>
            <a:xfrm>
              <a:off x="1714500" y="0"/>
              <a:ext cx="355600" cy="3556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Oval 13"/>
            <p:cNvSpPr/>
            <p:nvPr/>
          </p:nvSpPr>
          <p:spPr>
            <a:xfrm>
              <a:off x="1676400" y="228600"/>
              <a:ext cx="431800" cy="4318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019300" y="304800"/>
              <a:ext cx="203200" cy="2032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028700" y="1524000"/>
              <a:ext cx="203200" cy="2032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Oval 16"/>
            <p:cNvSpPr/>
            <p:nvPr/>
          </p:nvSpPr>
          <p:spPr>
            <a:xfrm>
              <a:off x="88900" y="10668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Oval 17"/>
            <p:cNvSpPr/>
            <p:nvPr/>
          </p:nvSpPr>
          <p:spPr>
            <a:xfrm>
              <a:off x="914400" y="1752600"/>
              <a:ext cx="203200" cy="2032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Oval 18"/>
            <p:cNvSpPr/>
            <p:nvPr/>
          </p:nvSpPr>
          <p:spPr>
            <a:xfrm>
              <a:off x="0" y="12446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Oval 19"/>
            <p:cNvSpPr/>
            <p:nvPr/>
          </p:nvSpPr>
          <p:spPr>
            <a:xfrm>
              <a:off x="152400" y="1092200"/>
              <a:ext cx="127000" cy="1270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304800" y="10668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685800"/>
            <a:ext cx="4572000" cy="45720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tx2">
                <a:alpha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25400"/>
          </a:bodyPr>
          <a:lstStyle>
            <a:lvl1pPr marL="0" indent="0" algn="ctr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Pictures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2133600" cy="3048000"/>
          </a:xfrm>
          <a:noFill/>
          <a:ln>
            <a:noFill/>
          </a:ln>
          <a:scene3d>
            <a:camera prst="orthographicFront"/>
            <a:lightRig rig="threePt" dir="t"/>
          </a:scene3d>
          <a:sp3d>
            <a:bevelT w="12700" h="12700"/>
          </a:sp3d>
        </p:spPr>
        <p:txBody>
          <a:bodyPr anchor="b">
            <a:noAutofit/>
          </a:bodyPr>
          <a:lstStyle>
            <a:lvl1pPr algn="l">
              <a:defRPr sz="4000" kern="1200" spc="200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648200"/>
            <a:ext cx="3200400" cy="1524000"/>
          </a:xfrm>
        </p:spPr>
        <p:txBody>
          <a:bodyPr lIns="0" rIns="0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50F8-5C4B-490E-9517-90EEC27D2A76}" type="datetime1">
              <a:rPr/>
              <a:pPr/>
              <a:t>3/5/2008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21382-D60C-42BF-80B2-71C971838E6F}" type="slidenum">
              <a:rPr/>
              <a:pPr/>
              <a:t>‹#›</a:t>
            </a:fld>
            <a:endParaRPr/>
          </a:p>
        </p:txBody>
      </p:sp>
      <p:grpSp>
        <p:nvGrpSpPr>
          <p:cNvPr id="22" name="Group 21"/>
          <p:cNvGrpSpPr/>
          <p:nvPr/>
        </p:nvGrpSpPr>
        <p:grpSpPr>
          <a:xfrm>
            <a:off x="3775364" y="2133600"/>
            <a:ext cx="5368636" cy="4724400"/>
            <a:chOff x="0" y="0"/>
            <a:chExt cx="2222500" cy="1955800"/>
          </a:xfrm>
        </p:grpSpPr>
        <p:sp>
          <p:nvSpPr>
            <p:cNvPr id="8" name="Oval 7"/>
            <p:cNvSpPr/>
            <p:nvPr/>
          </p:nvSpPr>
          <p:spPr>
            <a:xfrm>
              <a:off x="685800" y="152400"/>
              <a:ext cx="914400" cy="9144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381000" y="1206500"/>
              <a:ext cx="457200" cy="4572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685800" y="914400"/>
              <a:ext cx="355600" cy="3556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47700" y="1143000"/>
              <a:ext cx="431800" cy="4318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457200" y="0"/>
              <a:ext cx="762000" cy="762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Oval 12"/>
            <p:cNvSpPr/>
            <p:nvPr/>
          </p:nvSpPr>
          <p:spPr>
            <a:xfrm>
              <a:off x="1714500" y="0"/>
              <a:ext cx="355600" cy="3556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Oval 13"/>
            <p:cNvSpPr/>
            <p:nvPr/>
          </p:nvSpPr>
          <p:spPr>
            <a:xfrm>
              <a:off x="1676400" y="228600"/>
              <a:ext cx="431800" cy="4318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019300" y="304800"/>
              <a:ext cx="203200" cy="2032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028700" y="1524000"/>
              <a:ext cx="203200" cy="2032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Oval 16"/>
            <p:cNvSpPr/>
            <p:nvPr/>
          </p:nvSpPr>
          <p:spPr>
            <a:xfrm>
              <a:off x="88900" y="10668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Oval 17"/>
            <p:cNvSpPr/>
            <p:nvPr/>
          </p:nvSpPr>
          <p:spPr>
            <a:xfrm>
              <a:off x="914400" y="1752600"/>
              <a:ext cx="203200" cy="2032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Oval 18"/>
            <p:cNvSpPr/>
            <p:nvPr/>
          </p:nvSpPr>
          <p:spPr>
            <a:xfrm>
              <a:off x="0" y="12446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Oval 19"/>
            <p:cNvSpPr/>
            <p:nvPr/>
          </p:nvSpPr>
          <p:spPr>
            <a:xfrm>
              <a:off x="152400" y="1092200"/>
              <a:ext cx="127000" cy="1270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304800" y="10668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idx="1"/>
          </p:nvPr>
        </p:nvSpPr>
        <p:spPr>
          <a:xfrm>
            <a:off x="5638800" y="838200"/>
            <a:ext cx="2514600" cy="25146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tx2">
                <a:alpha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25400"/>
          </a:bodyPr>
          <a:lstStyle>
            <a:lvl1pPr marL="0" indent="0" algn="ctr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25" name="Picture Placeholder 2"/>
          <p:cNvSpPr>
            <a:spLocks noGrp="1"/>
          </p:cNvSpPr>
          <p:nvPr>
            <p:ph type="pic" idx="13"/>
          </p:nvPr>
        </p:nvSpPr>
        <p:spPr>
          <a:xfrm>
            <a:off x="3810000" y="2362200"/>
            <a:ext cx="2514600" cy="25146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tx2">
                <a:alpha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25400"/>
          </a:bodyPr>
          <a:lstStyle>
            <a:lvl1pPr marL="0" indent="0" algn="ctr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s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2133600" cy="3048000"/>
          </a:xfrm>
          <a:noFill/>
          <a:ln>
            <a:noFill/>
          </a:ln>
          <a:scene3d>
            <a:camera prst="orthographicFront"/>
            <a:lightRig rig="threePt" dir="t"/>
          </a:scene3d>
          <a:sp3d>
            <a:bevelT w="12700" h="12700"/>
          </a:sp3d>
        </p:spPr>
        <p:txBody>
          <a:bodyPr anchor="b">
            <a:noAutofit/>
          </a:bodyPr>
          <a:lstStyle>
            <a:lvl1pPr algn="l">
              <a:defRPr sz="4000" kern="1200" spc="200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648200"/>
            <a:ext cx="3200400" cy="1524000"/>
          </a:xfrm>
        </p:spPr>
        <p:txBody>
          <a:bodyPr lIns="0" rIns="0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F948-BAEC-4412-8865-2ED9A393D0E8}" type="datetime1">
              <a:rPr/>
              <a:pPr/>
              <a:t>3/5/2008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21382-D60C-42BF-80B2-71C971838E6F}" type="slidenum">
              <a:rPr/>
              <a:pPr/>
              <a:t>‹#›</a:t>
            </a:fld>
            <a:endParaRPr/>
          </a:p>
        </p:txBody>
      </p:sp>
      <p:grpSp>
        <p:nvGrpSpPr>
          <p:cNvPr id="3" name="Group 21"/>
          <p:cNvGrpSpPr/>
          <p:nvPr/>
        </p:nvGrpSpPr>
        <p:grpSpPr>
          <a:xfrm>
            <a:off x="3775364" y="2133600"/>
            <a:ext cx="5368636" cy="4724400"/>
            <a:chOff x="0" y="0"/>
            <a:chExt cx="2222500" cy="1955800"/>
          </a:xfrm>
        </p:grpSpPr>
        <p:sp>
          <p:nvSpPr>
            <p:cNvPr id="8" name="Oval 7"/>
            <p:cNvSpPr/>
            <p:nvPr/>
          </p:nvSpPr>
          <p:spPr>
            <a:xfrm>
              <a:off x="685800" y="152400"/>
              <a:ext cx="914400" cy="9144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381000" y="1206500"/>
              <a:ext cx="457200" cy="4572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685800" y="914400"/>
              <a:ext cx="355600" cy="3556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47700" y="1143000"/>
              <a:ext cx="431800" cy="4318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457200" y="0"/>
              <a:ext cx="762000" cy="762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Oval 12"/>
            <p:cNvSpPr/>
            <p:nvPr/>
          </p:nvSpPr>
          <p:spPr>
            <a:xfrm>
              <a:off x="1714500" y="0"/>
              <a:ext cx="355600" cy="3556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Oval 13"/>
            <p:cNvSpPr/>
            <p:nvPr/>
          </p:nvSpPr>
          <p:spPr>
            <a:xfrm>
              <a:off x="1676400" y="228600"/>
              <a:ext cx="431800" cy="4318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019300" y="304800"/>
              <a:ext cx="203200" cy="2032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028700" y="1524000"/>
              <a:ext cx="203200" cy="2032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Oval 16"/>
            <p:cNvSpPr/>
            <p:nvPr/>
          </p:nvSpPr>
          <p:spPr>
            <a:xfrm>
              <a:off x="88900" y="10668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Oval 17"/>
            <p:cNvSpPr/>
            <p:nvPr/>
          </p:nvSpPr>
          <p:spPr>
            <a:xfrm>
              <a:off x="914400" y="1752600"/>
              <a:ext cx="203200" cy="2032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Oval 18"/>
            <p:cNvSpPr/>
            <p:nvPr/>
          </p:nvSpPr>
          <p:spPr>
            <a:xfrm>
              <a:off x="0" y="12446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Oval 19"/>
            <p:cNvSpPr/>
            <p:nvPr/>
          </p:nvSpPr>
          <p:spPr>
            <a:xfrm>
              <a:off x="152400" y="1092200"/>
              <a:ext cx="127000" cy="1270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304800" y="10668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2" name="Picture Placeholder 2"/>
          <p:cNvSpPr>
            <a:spLocks noGrp="1"/>
          </p:cNvSpPr>
          <p:nvPr>
            <p:ph type="pic" idx="1"/>
          </p:nvPr>
        </p:nvSpPr>
        <p:spPr>
          <a:xfrm>
            <a:off x="5715000" y="76200"/>
            <a:ext cx="2514600" cy="25146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tx2">
                <a:alpha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25400"/>
          </a:bodyPr>
          <a:lstStyle>
            <a:lvl1pPr marL="0" indent="0" algn="ctr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23" name="Picture Placeholder 2"/>
          <p:cNvSpPr>
            <a:spLocks noGrp="1"/>
          </p:cNvSpPr>
          <p:nvPr>
            <p:ph type="pic" idx="13"/>
          </p:nvPr>
        </p:nvSpPr>
        <p:spPr>
          <a:xfrm>
            <a:off x="3810000" y="2362200"/>
            <a:ext cx="2514600" cy="25146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tx2">
                <a:alpha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25400"/>
          </a:bodyPr>
          <a:lstStyle>
            <a:lvl1pPr marL="0" indent="0" algn="ctr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24" name="Picture Placeholder 2"/>
          <p:cNvSpPr>
            <a:spLocks noGrp="1"/>
          </p:cNvSpPr>
          <p:nvPr>
            <p:ph type="pic" idx="14"/>
          </p:nvPr>
        </p:nvSpPr>
        <p:spPr>
          <a:xfrm>
            <a:off x="2667000" y="381000"/>
            <a:ext cx="2514600" cy="25146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tx2">
                <a:alpha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25400"/>
          </a:bodyPr>
          <a:lstStyle>
            <a:lvl1pPr marL="0" indent="0" algn="ctr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51A9C-1FA6-46C3-A2C5-DDD93EB5705A}" type="datetime1">
              <a:rPr/>
              <a:pPr/>
              <a:t>3/5/2008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21382-D60C-42BF-80B2-71C971838E6F}" type="slidenum">
              <a:rPr/>
              <a:pPr/>
              <a:t>‹#›</a:t>
            </a:fld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3F2D-3C69-4B09-8961-04B1CF41F150}" type="datetime1">
              <a:rPr/>
              <a:pPr/>
              <a:t>3/5/2008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21382-D60C-42BF-80B2-71C971838E6F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7800" y="609600"/>
            <a:ext cx="6629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25400">
              <a:bevelT w="12700" h="12700"/>
              <a:extrusionClr>
                <a:schemeClr val="bg1">
                  <a:lumMod val="10000"/>
                  <a:lumOff val="90000"/>
                </a:schemeClr>
              </a:extrusionClr>
            </a:sp3d>
          </a:bodyPr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901952"/>
            <a:ext cx="6629400" cy="4224528"/>
          </a:xfrm>
          <a:prstGeom prst="ellipse">
            <a:avLst/>
          </a:pr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vert="horz" lIns="45720" tIns="45720" rIns="45720" bIns="45720" rtlCol="0" anchor="t" anchorCtr="0">
            <a:normAutofit/>
            <a:scene3d>
              <a:camera prst="orthographicFront"/>
              <a:lightRig rig="threePt" dir="t"/>
            </a:scene3d>
            <a:sp3d extrusionH="25400"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21824"/>
            <a:ext cx="2133600" cy="259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6A05E-13CC-4D8D-8C18-087C8EABDD89}" type="datetime1">
              <a:rPr/>
              <a:pPr/>
              <a:t>3/5/2008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1824"/>
            <a:ext cx="2895600" cy="259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21824"/>
            <a:ext cx="2133600" cy="259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21382-D60C-42BF-80B2-71C971838E6F}" type="slidenum">
              <a:rPr/>
              <a:pPr/>
              <a:t>‹#›</a:t>
            </a:fld>
            <a:endParaRPr/>
          </a:p>
        </p:txBody>
      </p:sp>
      <p:sp>
        <p:nvSpPr>
          <p:cNvPr id="59" name="Oval 58"/>
          <p:cNvSpPr/>
          <p:nvPr/>
        </p:nvSpPr>
        <p:spPr>
          <a:xfrm>
            <a:off x="685800" y="152400"/>
            <a:ext cx="914400" cy="9144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381000" y="1206500"/>
            <a:ext cx="457200" cy="4572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Oval 62"/>
          <p:cNvSpPr/>
          <p:nvPr/>
        </p:nvSpPr>
        <p:spPr>
          <a:xfrm>
            <a:off x="685800" y="914400"/>
            <a:ext cx="355600" cy="3556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647700" y="1143000"/>
            <a:ext cx="431800" cy="4318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457200" y="0"/>
            <a:ext cx="762000" cy="7620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Oval 65"/>
          <p:cNvSpPr/>
          <p:nvPr/>
        </p:nvSpPr>
        <p:spPr>
          <a:xfrm>
            <a:off x="1714500" y="0"/>
            <a:ext cx="355600" cy="3556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Oval 66"/>
          <p:cNvSpPr/>
          <p:nvPr/>
        </p:nvSpPr>
        <p:spPr>
          <a:xfrm>
            <a:off x="1676400" y="228600"/>
            <a:ext cx="431800" cy="4318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2019300" y="304800"/>
            <a:ext cx="203200" cy="2032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1028700" y="1524000"/>
            <a:ext cx="203200" cy="2032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Oval 69"/>
          <p:cNvSpPr/>
          <p:nvPr/>
        </p:nvSpPr>
        <p:spPr>
          <a:xfrm>
            <a:off x="88900" y="1066800"/>
            <a:ext cx="127000" cy="1270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Oval 70"/>
          <p:cNvSpPr/>
          <p:nvPr/>
        </p:nvSpPr>
        <p:spPr>
          <a:xfrm>
            <a:off x="914400" y="1752600"/>
            <a:ext cx="203200" cy="2032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Oval 71"/>
          <p:cNvSpPr/>
          <p:nvPr/>
        </p:nvSpPr>
        <p:spPr>
          <a:xfrm>
            <a:off x="0" y="1244600"/>
            <a:ext cx="127000" cy="1270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Oval 72"/>
          <p:cNvSpPr/>
          <p:nvPr/>
        </p:nvSpPr>
        <p:spPr>
          <a:xfrm>
            <a:off x="152400" y="1092200"/>
            <a:ext cx="127000" cy="1270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304800" y="1066800"/>
            <a:ext cx="127000" cy="1270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Oval 76"/>
          <p:cNvSpPr/>
          <p:nvPr/>
        </p:nvSpPr>
        <p:spPr>
          <a:xfrm rot="6197586" flipV="1">
            <a:off x="7932464" y="5568366"/>
            <a:ext cx="914400" cy="9144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Oval 79"/>
          <p:cNvSpPr/>
          <p:nvPr/>
        </p:nvSpPr>
        <p:spPr>
          <a:xfrm rot="6197586" flipV="1">
            <a:off x="8633992" y="4734233"/>
            <a:ext cx="457200" cy="4572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1" name="Oval 80"/>
          <p:cNvSpPr/>
          <p:nvPr/>
        </p:nvSpPr>
        <p:spPr>
          <a:xfrm rot="6197586" flipV="1">
            <a:off x="8292676" y="4953384"/>
            <a:ext cx="355600" cy="3556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Oval 81"/>
          <p:cNvSpPr/>
          <p:nvPr/>
        </p:nvSpPr>
        <p:spPr>
          <a:xfrm rot="6197586" flipV="1">
            <a:off x="8514131" y="4976607"/>
            <a:ext cx="431800" cy="4318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Oval 82"/>
          <p:cNvSpPr/>
          <p:nvPr/>
        </p:nvSpPr>
        <p:spPr>
          <a:xfrm rot="6197586" flipV="1">
            <a:off x="7856272" y="5295370"/>
            <a:ext cx="762000" cy="7620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4" name="Oval 83"/>
          <p:cNvSpPr/>
          <p:nvPr/>
        </p:nvSpPr>
        <p:spPr>
          <a:xfrm rot="6197586" flipV="1">
            <a:off x="199818" y="5914818"/>
            <a:ext cx="216774" cy="216774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Oval 84"/>
          <p:cNvSpPr/>
          <p:nvPr/>
        </p:nvSpPr>
        <p:spPr>
          <a:xfrm rot="6197586" flipV="1">
            <a:off x="7387699" y="5767494"/>
            <a:ext cx="431800" cy="4318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Oval 85"/>
          <p:cNvSpPr/>
          <p:nvPr/>
        </p:nvSpPr>
        <p:spPr>
          <a:xfrm rot="6197586" flipV="1">
            <a:off x="7412357" y="6095509"/>
            <a:ext cx="203200" cy="2032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Oval 86"/>
          <p:cNvSpPr/>
          <p:nvPr/>
        </p:nvSpPr>
        <p:spPr>
          <a:xfrm rot="6197586" flipV="1">
            <a:off x="7638907" y="6462226"/>
            <a:ext cx="203200" cy="2032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Oval 87"/>
          <p:cNvSpPr/>
          <p:nvPr/>
        </p:nvSpPr>
        <p:spPr>
          <a:xfrm rot="6197586" flipV="1">
            <a:off x="8607584" y="4384300"/>
            <a:ext cx="127000" cy="1270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Oval 88"/>
          <p:cNvSpPr/>
          <p:nvPr/>
        </p:nvSpPr>
        <p:spPr>
          <a:xfrm rot="6197586" flipV="1">
            <a:off x="7887663" y="6403551"/>
            <a:ext cx="203200" cy="2032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Oval 89"/>
          <p:cNvSpPr/>
          <p:nvPr/>
        </p:nvSpPr>
        <p:spPr>
          <a:xfrm rot="6197586" flipV="1">
            <a:off x="8801061" y="4338664"/>
            <a:ext cx="127000" cy="1270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1" name="Oval 90"/>
          <p:cNvSpPr/>
          <p:nvPr/>
        </p:nvSpPr>
        <p:spPr>
          <a:xfrm rot="6197586" flipV="1">
            <a:off x="8617702" y="4451939"/>
            <a:ext cx="127000" cy="1270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Oval 91"/>
          <p:cNvSpPr/>
          <p:nvPr/>
        </p:nvSpPr>
        <p:spPr>
          <a:xfrm rot="6197586" flipV="1">
            <a:off x="8557941" y="4594415"/>
            <a:ext cx="127000" cy="1270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Oval 94"/>
          <p:cNvSpPr/>
          <p:nvPr/>
        </p:nvSpPr>
        <p:spPr>
          <a:xfrm rot="6197586" flipV="1">
            <a:off x="243115" y="6241508"/>
            <a:ext cx="127000" cy="1270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Oval 95"/>
          <p:cNvSpPr/>
          <p:nvPr/>
        </p:nvSpPr>
        <p:spPr>
          <a:xfrm rot="6197586" flipV="1">
            <a:off x="436592" y="6195872"/>
            <a:ext cx="127000" cy="1270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7" name="Oval 96"/>
          <p:cNvSpPr/>
          <p:nvPr/>
        </p:nvSpPr>
        <p:spPr>
          <a:xfrm rot="6197586" flipV="1">
            <a:off x="253233" y="6309147"/>
            <a:ext cx="127000" cy="1270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8" name="Oval 97"/>
          <p:cNvSpPr/>
          <p:nvPr/>
        </p:nvSpPr>
        <p:spPr>
          <a:xfrm rot="6197586" flipV="1">
            <a:off x="193472" y="6451623"/>
            <a:ext cx="127000" cy="1270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1" r:id="rId10"/>
    <p:sldLayoutId id="2147483662" r:id="rId11"/>
    <p:sldLayoutId id="2147483658" r:id="rId12"/>
    <p:sldLayoutId id="2147483659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200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Font typeface="Wingdings" pitchFamily="2" charset="2"/>
        <a:buChar char=""/>
        <a:defRPr sz="1800" kern="1200">
          <a:solidFill>
            <a:schemeClr val="tx1"/>
          </a:solidFill>
          <a:effectLst>
            <a:outerShdw blurRad="76200" sx="101000" sy="101000" algn="ctr" rotWithShape="0">
              <a:schemeClr val="tx1">
                <a:lumMod val="85000"/>
                <a:alpha val="40000"/>
              </a:schemeClr>
            </a:outerShdw>
          </a:effectLst>
          <a:latin typeface="+mn-lt"/>
          <a:ea typeface="+mn-ea"/>
          <a:cs typeface="+mn-cs"/>
        </a:defRPr>
      </a:lvl1pPr>
      <a:lvl2pPr marL="514350" indent="-228600" algn="l" defTabSz="914400" rtl="0" eaLnBrk="1" latinLnBrk="0" hangingPunct="1"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effectLst>
            <a:outerShdw blurRad="76200" sx="101000" sy="101000" algn="ctr" rotWithShape="0">
              <a:schemeClr val="tx1">
                <a:lumMod val="85000"/>
                <a:alpha val="40000"/>
              </a:schemeClr>
            </a:outerShdw>
          </a:effectLst>
          <a:latin typeface="+mn-lt"/>
          <a:ea typeface="+mn-ea"/>
          <a:cs typeface="+mn-cs"/>
        </a:defRPr>
      </a:lvl2pPr>
      <a:lvl3pPr marL="806450" indent="-228600" algn="l" defTabSz="914400" rtl="0" eaLnBrk="1" latinLnBrk="0" hangingPunct="1">
        <a:spcBef>
          <a:spcPts val="1000"/>
        </a:spcBef>
        <a:buFont typeface="Wingdings" pitchFamily="2" charset="2"/>
        <a:buChar char=""/>
        <a:defRPr sz="1800" kern="1200">
          <a:solidFill>
            <a:schemeClr val="tx1"/>
          </a:solidFill>
          <a:effectLst>
            <a:outerShdw blurRad="76200" sx="101000" sy="101000" algn="ctr" rotWithShape="0">
              <a:schemeClr val="tx1">
                <a:lumMod val="85000"/>
                <a:alpha val="40000"/>
              </a:schemeClr>
            </a:outerShdw>
          </a:effectLst>
          <a:latin typeface="+mn-lt"/>
          <a:ea typeface="+mn-ea"/>
          <a:cs typeface="+mn-cs"/>
        </a:defRPr>
      </a:lvl3pPr>
      <a:lvl4pPr marL="1089025" indent="-228600" algn="l" defTabSz="914400" rtl="0" eaLnBrk="1" latinLnBrk="0" hangingPunct="1"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effectLst>
            <a:outerShdw blurRad="76200" sx="101000" sy="101000" algn="ctr" rotWithShape="0">
              <a:schemeClr val="tx1">
                <a:lumMod val="85000"/>
                <a:alpha val="40000"/>
              </a:schemeClr>
            </a:outerShdw>
          </a:effectLst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ts val="1000"/>
        </a:spcBef>
        <a:buFont typeface="Wingdings" pitchFamily="2" charset="2"/>
        <a:buChar char="l"/>
        <a:defRPr sz="1800" kern="1200">
          <a:solidFill>
            <a:schemeClr val="tx1"/>
          </a:solidFill>
          <a:effectLst>
            <a:outerShdw blurRad="76200" sx="101000" sy="101000" algn="ctr" rotWithShape="0">
              <a:schemeClr val="tx1">
                <a:lumMod val="85000"/>
                <a:alpha val="40000"/>
              </a:scheme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345602"/>
            <a:ext cx="7086600" cy="1366258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«Необычные животные</a:t>
            </a:r>
            <a:b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(фантазия природы)»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6248" y="2788581"/>
            <a:ext cx="4432300" cy="205825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ученицы 1 б класса </a:t>
            </a:r>
          </a:p>
          <a:p>
            <a:r>
              <a:rPr lang="ru-RU" sz="3600" b="1" dirty="0" err="1" smtClean="0">
                <a:solidFill>
                  <a:schemeClr val="bg2">
                    <a:lumMod val="50000"/>
                  </a:schemeClr>
                </a:solidFill>
              </a:rPr>
              <a:t>Купрюниной</a:t>
            </a: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</a:rPr>
              <a:t> Лизы</a:t>
            </a:r>
            <a:endParaRPr lang="ru-RU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2770" name="Picture 2" descr="Картинка 2 из 2257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9" y="2589395"/>
            <a:ext cx="3323055" cy="214390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8596" y="398350"/>
            <a:ext cx="7929618" cy="343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МБОУ «Целинная средняя (полная) общеобразовательная школа №2»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14414" y="1062303"/>
            <a:ext cx="6143668" cy="343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Проектная работа по естествознанию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86380" y="4979627"/>
            <a:ext cx="3643338" cy="343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Руководитель: Дрозд Л.Л.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857620" y="5842765"/>
            <a:ext cx="2786082" cy="600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Целинное</a:t>
            </a:r>
          </a:p>
          <a:p>
            <a:pPr algn="ctr"/>
            <a:r>
              <a:rPr lang="ru-RU" dirty="0" smtClean="0"/>
              <a:t>2012</a:t>
            </a:r>
            <a:endParaRPr lang="ru-RU" dirty="0"/>
          </a:p>
        </p:txBody>
      </p:sp>
      <p:sp>
        <p:nvSpPr>
          <p:cNvPr id="9" name="Скругленный прямоугольник 8">
            <a:hlinkClick r:id="rId3" tooltip=" Каталог презентаций "/>
          </p:cNvPr>
          <p:cNvSpPr/>
          <p:nvPr/>
        </p:nvSpPr>
        <p:spPr>
          <a:xfrm>
            <a:off x="3898900" y="6477000"/>
            <a:ext cx="13716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5klass.net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Почему я выбрала эту тему: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0430" y="928670"/>
            <a:ext cx="5643570" cy="635798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Я очень люблю животных, наблюдать за ними, узнавать о них что-то новое, необычное.</a:t>
            </a:r>
          </a:p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Рассматривая книги о животных, я увидела необычное для меня животное – морской дракон. Я его никогда не видела и о нём не слышала. </a:t>
            </a:r>
          </a:p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Мне стало это очень интересно и я решила найти ещё необычных для меня животных и узнать о них побольше в книгах, в Интернете и рассказать о них своим друзьям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146" name="Picture 2" descr="Картинка 91 из 122848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57364"/>
            <a:ext cx="4254406" cy="40481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Цель работы: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1071546"/>
            <a:ext cx="6629400" cy="4581718"/>
          </a:xfrm>
        </p:spPr>
        <p:txBody>
          <a:bodyPr/>
          <a:lstStyle/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Узнать и рассказать  о необычных животных планеты.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6" name="Picture 2" descr="Картинка 51 из 122848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643182"/>
            <a:ext cx="6113522" cy="4071942"/>
          </a:xfrm>
          <a:prstGeom prst="rect">
            <a:avLst/>
          </a:prstGeom>
          <a:noFill/>
          <a:ln w="44450" cap="flat" cmpd="sng" algn="ctr">
            <a:noFill/>
            <a:prstDash val="soli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Гипотеза: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1500174"/>
            <a:ext cx="6629400" cy="4956048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</a:rPr>
              <a:t>Я думаю, что на планете есть очень  много животных,   необычных для нас</a:t>
            </a:r>
          </a:p>
          <a:p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</a:rPr>
              <a:t>Мне кажется, что в основном  они живут не в нашей местности</a:t>
            </a:r>
            <a:endParaRPr lang="ru-RU" sz="32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4600" y="0"/>
            <a:ext cx="6629400" cy="1143000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Задачи :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8858280" cy="6357982"/>
          </a:xfrm>
        </p:spPr>
        <p:txBody>
          <a:bodyPr>
            <a:normAutofit fontScale="92500"/>
          </a:bodyPr>
          <a:lstStyle/>
          <a:p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</a:rPr>
              <a:t>Найти  информацию (рейтинги) о необычных животных планеты.  </a:t>
            </a:r>
          </a:p>
          <a:p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</a:rPr>
              <a:t>Выбрать 10 необычных для меня животных,</a:t>
            </a:r>
          </a:p>
          <a:p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</a:rPr>
              <a:t>Узнать, где они обитают,  </a:t>
            </a:r>
          </a:p>
          <a:p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</a:rPr>
              <a:t>Составить свой рейтинг (места) животных, рассказать, чем они необычны для меня  </a:t>
            </a:r>
          </a:p>
          <a:p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</a:rPr>
              <a:t>Создать альбом о необычных животных, который может посмотреть каждый ученик нашей школы</a:t>
            </a:r>
            <a:endParaRPr lang="ru-RU" sz="24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Немного о необычных животных: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3174" y="714356"/>
            <a:ext cx="7072362" cy="6429420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Мир животных очень разнообразен и богат. Природа никогда не повторяет свои творения, она  создаёт все новые и новые виды животных.</a:t>
            </a:r>
          </a:p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 Некоторые животные  не устают поражать человека своей необычностью, которая помогает им приспосабливаться к жизни на земле, под землей, в воде или в воздухе. </a:t>
            </a:r>
          </a:p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Иногда остается только удивляться, насколько необычные создания существуют на нашей планете. </a:t>
            </a:r>
          </a:p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Предлагаю 10 животных, которые поразили меня </a:t>
            </a:r>
            <a:endParaRPr lang="ru-RU" dirty="0" smtClean="0">
              <a:solidFill>
                <a:schemeClr val="bg2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7170" name="Picture 2" descr="Картинка 188 из 12284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66" y="2350286"/>
            <a:ext cx="3631140" cy="37219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5984" y="0"/>
            <a:ext cx="66294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Альпака (разновидность ламы) 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72066" y="4429132"/>
            <a:ext cx="4071934" cy="278608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она вся белая, бывает и другого цвета, шея длинная и пушистый хвост. Она очень добрая и похожа на ламу.</a:t>
            </a:r>
          </a:p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Обитает в Перу, Чили (в горах)</a:t>
            </a:r>
          </a:p>
          <a:p>
            <a:endParaRPr lang="ru-RU" dirty="0" smtClean="0">
              <a:solidFill>
                <a:schemeClr val="tx2">
                  <a:lumMod val="2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Рисунок 3" descr="al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14554"/>
            <a:ext cx="5072066" cy="4643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 descr="Картинка 8 из 1199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642918"/>
            <a:ext cx="3933825" cy="3924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Рыба - луна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4929190" y="4214818"/>
            <a:ext cx="4057632" cy="1938512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Она похожа на большую тарелку и на самолёт.</a:t>
            </a:r>
          </a:p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Встречается в Америке</a:t>
            </a:r>
          </a:p>
          <a:p>
            <a:endParaRPr lang="ru-RU" dirty="0"/>
          </a:p>
        </p:txBody>
      </p:sp>
      <p:pic>
        <p:nvPicPr>
          <p:cNvPr id="14" name="Рисунок 13" descr="Самые редкие и необычные животные планеты - 30 фото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86058"/>
            <a:ext cx="476250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 descr="Картинка 15 из 32586"/>
          <p:cNvPicPr>
            <a:picLocks noChangeAspect="1" noChangeArrowheads="1"/>
          </p:cNvPicPr>
          <p:nvPr/>
        </p:nvPicPr>
        <p:blipFill>
          <a:blip r:embed="rId3" cstate="print"/>
          <a:srcRect b="8163"/>
          <a:stretch>
            <a:fillRect/>
          </a:stretch>
        </p:blipFill>
        <p:spPr bwMode="auto">
          <a:xfrm>
            <a:off x="5214942" y="214290"/>
            <a:ext cx="3695316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Окапи  или лесной жираф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72066" y="3357562"/>
            <a:ext cx="3914756" cy="2795768"/>
          </a:xfrm>
        </p:spPr>
        <p:txBody>
          <a:bodyPr/>
          <a:lstStyle/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удивила своим окрасом: шея и туловище тёмные, а ноги полосатые, как у зебры.</a:t>
            </a:r>
          </a:p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Встречается в Африке</a:t>
            </a:r>
          </a:p>
          <a:p>
            <a:endParaRPr lang="ru-RU" dirty="0"/>
          </a:p>
        </p:txBody>
      </p:sp>
      <p:pic>
        <p:nvPicPr>
          <p:cNvPr id="4" name="Рисунок 3" descr="Самые редкие и необычные животные планеты - 30 фото"/>
          <p:cNvPicPr/>
          <p:nvPr/>
        </p:nvPicPr>
        <p:blipFill>
          <a:blip r:embed="rId2" cstate="print"/>
          <a:srcRect b="5810"/>
          <a:stretch>
            <a:fillRect/>
          </a:stretch>
        </p:blipFill>
        <p:spPr bwMode="auto">
          <a:xfrm>
            <a:off x="142844" y="1500174"/>
            <a:ext cx="5500726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Африканская </a:t>
            </a:r>
            <a:r>
              <a:rPr lang="ru-RU" dirty="0" err="1" smtClean="0">
                <a:solidFill>
                  <a:srgbClr val="7030A0"/>
                </a:solidFill>
              </a:rPr>
              <a:t>цивета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57950" y="3857628"/>
            <a:ext cx="2786050" cy="258145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меня она удивила тем, что мордочкой похожа на кошку и у неё пушистая пятнистая шерсть.</a:t>
            </a:r>
          </a:p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Живёт в Африке</a:t>
            </a:r>
          </a:p>
          <a:p>
            <a:endParaRPr lang="ru-RU" dirty="0"/>
          </a:p>
        </p:txBody>
      </p:sp>
      <p:pic>
        <p:nvPicPr>
          <p:cNvPr id="4" name="Рисунок 3" descr="Самые редкие и необычные животные планеты - 30 фото"/>
          <p:cNvPicPr/>
          <p:nvPr/>
        </p:nvPicPr>
        <p:blipFill>
          <a:blip r:embed="rId2" cstate="print"/>
          <a:srcRect b="4958"/>
          <a:stretch>
            <a:fillRect/>
          </a:stretch>
        </p:blipFill>
        <p:spPr bwMode="auto">
          <a:xfrm>
            <a:off x="0" y="1714488"/>
            <a:ext cx="6357950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Тапир 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29322" y="2857496"/>
            <a:ext cx="3214678" cy="351014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это большое животное, которое похоже на лошадку, на носорога. Он любит воду, ест ягоды и фрукты.</a:t>
            </a:r>
          </a:p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Живёт в Америке и в Азии </a:t>
            </a:r>
          </a:p>
          <a:p>
            <a:endParaRPr lang="ru-RU" dirty="0"/>
          </a:p>
        </p:txBody>
      </p:sp>
      <p:pic>
        <p:nvPicPr>
          <p:cNvPr id="4" name="Рисунок 3" descr="al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71612"/>
            <a:ext cx="6286512" cy="5000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Тапир 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857884" y="3500438"/>
            <a:ext cx="3057500" cy="2581454"/>
          </a:xfrm>
        </p:spPr>
        <p:txBody>
          <a:bodyPr/>
          <a:lstStyle/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Малыш-тапир отличается от мамы окраской – он похож на зебру, весь в пятнышках.</a:t>
            </a:r>
            <a:endParaRPr lang="ru-RU" dirty="0"/>
          </a:p>
        </p:txBody>
      </p:sp>
      <p:pic>
        <p:nvPicPr>
          <p:cNvPr id="4" name="Рисунок 3" descr="imag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071678"/>
            <a:ext cx="5495925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0"/>
            <a:ext cx="6629400" cy="1143000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Ай-ай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86380" y="2357430"/>
            <a:ext cx="3571900" cy="450057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 это зверёк, питается как дятел – червячками и личинками, а похож на мышку: лапки голые, а голова и спинка – пушистые.</a:t>
            </a:r>
          </a:p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Обитает на острове Мадагаскар</a:t>
            </a:r>
          </a:p>
          <a:p>
            <a:endParaRPr lang="ru-RU" dirty="0"/>
          </a:p>
        </p:txBody>
      </p:sp>
      <p:pic>
        <p:nvPicPr>
          <p:cNvPr id="4" name="Рисунок 3" descr="al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14488"/>
            <a:ext cx="5786446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3240" y="0"/>
            <a:ext cx="6629400" cy="1143000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Плащеносная ящерица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00694" y="2928934"/>
            <a:ext cx="3643306" cy="322439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удивила своим окрасом: она раскрывает плащ на шее, чтобы испугать врага. А если это не помогает – она убегает.</a:t>
            </a:r>
          </a:p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Обитает в Австралии</a:t>
            </a:r>
          </a:p>
          <a:p>
            <a:endParaRPr lang="ru-RU" dirty="0"/>
          </a:p>
        </p:txBody>
      </p:sp>
      <p:pic>
        <p:nvPicPr>
          <p:cNvPr id="4" name="Рисунок 3" descr="al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428868"/>
            <a:ext cx="5715040" cy="442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 descr="http://im3-tub-ru.yandex.net/i?id=414168962-36-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0"/>
            <a:ext cx="2500306" cy="25003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0"/>
            <a:ext cx="6629400" cy="1143000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Беспанцирная черепаха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429256" y="3214686"/>
            <a:ext cx="3414690" cy="293864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Меня она удивила тем, что у неё нет панциря, она как лепёшка выглядит, и длинный носик.</a:t>
            </a:r>
          </a:p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Встречается в водах Австралии</a:t>
            </a:r>
          </a:p>
          <a:p>
            <a:endParaRPr lang="ru-RU" dirty="0"/>
          </a:p>
        </p:txBody>
      </p:sp>
      <p:pic>
        <p:nvPicPr>
          <p:cNvPr id="4" name="Рисунок 3" descr=" (378x378, 297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714488"/>
            <a:ext cx="5214974" cy="4786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4356"/>
            <a:ext cx="6629400" cy="1143000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Малая панда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86380" y="4143380"/>
            <a:ext cx="3629004" cy="2438578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Малая панда – это енот. Удивил тем, что похож на мишку.</a:t>
            </a:r>
          </a:p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Обитает в Китае, в Индии</a:t>
            </a:r>
          </a:p>
          <a:p>
            <a:endParaRPr lang="ru-RU" dirty="0"/>
          </a:p>
        </p:txBody>
      </p:sp>
      <p:pic>
        <p:nvPicPr>
          <p:cNvPr id="4" name="Рисунок 3" descr="redpanda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76575"/>
            <a:ext cx="5276850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red-pand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1925" y="428604"/>
            <a:ext cx="517207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800" y="142852"/>
            <a:ext cx="6629400" cy="160974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Лиственный морской дракон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3357562"/>
            <a:ext cx="4572000" cy="2768918"/>
          </a:xfrm>
        </p:spPr>
        <p:txBody>
          <a:bodyPr/>
          <a:lstStyle/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Лиственный морской дракон – это морская рыба, родственник морского конька. Меня удивили его плавники, они прозрачные.</a:t>
            </a:r>
          </a:p>
          <a:p>
            <a:endParaRPr lang="ru-RU" dirty="0"/>
          </a:p>
        </p:txBody>
      </p:sp>
      <p:pic>
        <p:nvPicPr>
          <p:cNvPr id="4" name="Рисунок 3" descr="al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3116"/>
            <a:ext cx="5429256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2857496"/>
            <a:ext cx="6629400" cy="4224528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Встречается в водах Австралии                    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Рисунок 3" descr="386645_1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00108"/>
            <a:ext cx="4000528" cy="4457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0_1b6c8_9bcce63_L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9575" y="1000108"/>
            <a:ext cx="4924425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12" y="0"/>
            <a:ext cx="9001188" cy="203358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Ещё несколько  «необычных» животных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71670" y="928670"/>
            <a:ext cx="6629400" cy="3626174"/>
          </a:xfrm>
        </p:spPr>
        <p:txBody>
          <a:bodyPr/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Не все животные мне здесь понравились, но  они действительно  «необычные»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074" name="Picture 2" descr="Картинка 24 из 122848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559218"/>
            <a:ext cx="6215106" cy="42987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0"/>
            <a:ext cx="6629400" cy="1143000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Буйвол лесной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57950" y="3929066"/>
            <a:ext cx="2786050" cy="2197414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4" name="Рисунок 3" descr="Neobychnye zhivotnye9 thumb Необычные животные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928670"/>
            <a:ext cx="6286544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Кошка сфинкс – безволосая кошка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транные и необычные животные"/>
          <p:cNvPicPr/>
          <p:nvPr/>
        </p:nvPicPr>
        <p:blipFill>
          <a:blip r:embed="rId2" cstate="print"/>
          <a:srcRect l="22177" r="23387"/>
          <a:stretch>
            <a:fillRect/>
          </a:stretch>
        </p:blipFill>
        <p:spPr bwMode="auto">
          <a:xfrm>
            <a:off x="357158" y="1785926"/>
            <a:ext cx="4429156" cy="452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Картинка 105 из 1064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785926"/>
            <a:ext cx="4000496" cy="453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6629400" cy="1143000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Нарвал - единорог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Рисунок 3" descr="MM735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08"/>
            <a:ext cx="6215074" cy="4329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4" descr="image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3786190"/>
            <a:ext cx="5214942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715140" y="1357298"/>
            <a:ext cx="20717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Живёт в водах Северного Ледовитого океана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Аксолотль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215206" y="3714752"/>
            <a:ext cx="2143140" cy="2411728"/>
          </a:xfrm>
        </p:spPr>
        <p:txBody>
          <a:bodyPr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Живёт в прудах Мексики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 descr="axolot.preview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71612"/>
            <a:ext cx="7000924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Носач 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72198" y="4643446"/>
            <a:ext cx="3071802" cy="2071702"/>
          </a:xfrm>
        </p:spPr>
        <p:txBody>
          <a:bodyPr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Обитает на острове Борнео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 descr="imag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14488"/>
            <a:ext cx="6072230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1204297263_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0"/>
            <a:ext cx="5191125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0"/>
            <a:ext cx="6629400" cy="1143000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7030A0"/>
                </a:solidFill>
              </a:rPr>
              <a:t>Звездонос</a:t>
            </a:r>
            <a:r>
              <a:rPr lang="ru-RU" dirty="0" smtClean="0">
                <a:solidFill>
                  <a:srgbClr val="7030A0"/>
                </a:solidFill>
              </a:rPr>
              <a:t> (семейство кротовых)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47800" y="6072206"/>
            <a:ext cx="6629400" cy="785794"/>
          </a:xfrm>
        </p:spPr>
        <p:txBody>
          <a:bodyPr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Живёт в Канаде и США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 descr="1223129742_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071546"/>
            <a:ext cx="7215238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736"/>
            <a:ext cx="6629400" cy="1143000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Ленивец 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857884" y="4000504"/>
            <a:ext cx="3286116" cy="2857496"/>
          </a:xfrm>
        </p:spPr>
        <p:txBody>
          <a:bodyPr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Обитает в Америке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 descr="imag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28868"/>
            <a:ext cx="5929322" cy="442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sloth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00475" y="0"/>
            <a:ext cx="5343525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Рыба - капля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768" y="4714884"/>
            <a:ext cx="2214578" cy="148303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Живёт в Тихом, Индийском океане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 descr="alt"/>
          <p:cNvPicPr/>
          <p:nvPr/>
        </p:nvPicPr>
        <p:blipFill>
          <a:blip r:embed="rId2" cstate="print"/>
          <a:srcRect t="7435"/>
          <a:stretch>
            <a:fillRect/>
          </a:stretch>
        </p:blipFill>
        <p:spPr bwMode="auto">
          <a:xfrm>
            <a:off x="0" y="1571612"/>
            <a:ext cx="7429520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7030A0"/>
                </a:solidFill>
              </a:rPr>
              <a:t>Щелезуб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47800" y="5929330"/>
            <a:ext cx="6629400" cy="928670"/>
          </a:xfrm>
        </p:spPr>
        <p:txBody>
          <a:bodyPr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Обитает в Африке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 descr="Самые редкие и необычные животные планеты - 30 фото"/>
          <p:cNvPicPr/>
          <p:nvPr/>
        </p:nvPicPr>
        <p:blipFill>
          <a:blip r:embed="rId2" cstate="print"/>
          <a:srcRect b="5797"/>
          <a:stretch>
            <a:fillRect/>
          </a:stretch>
        </p:blipFill>
        <p:spPr bwMode="auto">
          <a:xfrm>
            <a:off x="0" y="1500174"/>
            <a:ext cx="8429652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Лори 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86578" y="4429132"/>
            <a:ext cx="2357422" cy="169734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Живёт в Австралии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 descr="Самые редкие и необычные животные планеты - 30 фото"/>
          <p:cNvPicPr/>
          <p:nvPr/>
        </p:nvPicPr>
        <p:blipFill>
          <a:blip r:embed="rId2" cstate="print"/>
          <a:srcRect b="4000"/>
          <a:stretch>
            <a:fillRect/>
          </a:stretch>
        </p:blipFill>
        <p:spPr bwMode="auto">
          <a:xfrm>
            <a:off x="0" y="1500174"/>
            <a:ext cx="7143800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14290"/>
            <a:ext cx="6629400" cy="1143000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Пальмовый вор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47800" y="6143644"/>
            <a:ext cx="7696200" cy="714356"/>
          </a:xfrm>
        </p:spPr>
        <p:txBody>
          <a:bodyPr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Обитает на островах Индийского океана</a:t>
            </a:r>
          </a:p>
          <a:p>
            <a:endParaRPr lang="ru-RU" dirty="0"/>
          </a:p>
        </p:txBody>
      </p:sp>
      <p:pic>
        <p:nvPicPr>
          <p:cNvPr id="4" name="Рисунок 3" descr="Самые редкие и необычные животные планеты - 30 фото"/>
          <p:cNvPicPr/>
          <p:nvPr/>
        </p:nvPicPr>
        <p:blipFill>
          <a:blip r:embed="rId2" cstate="print"/>
          <a:srcRect b="5797"/>
          <a:stretch>
            <a:fillRect/>
          </a:stretch>
        </p:blipFill>
        <p:spPr bwMode="auto">
          <a:xfrm>
            <a:off x="428596" y="1428736"/>
            <a:ext cx="6715172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Вывод: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488" y="857232"/>
            <a:ext cx="6286512" cy="600076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Я предложила несколько животных, необычных для меня, но, я думаю, что их на нашей планете очень много.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Действительно, «необычные» животные обитают далеко от нашей местности.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Ещё нужно отметить, что многие из этих животных  редкие или исчезающие, их нужно охранять.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Итак, моя гипотеза подтвердилась.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Теперь я буду искать необычных животных в нашей местности, наблюдать за ними, это и будет предметом моего будущего исследования.</a:t>
            </a:r>
          </a:p>
          <a:p>
            <a:endParaRPr lang="ru-RU" dirty="0" smtClean="0"/>
          </a:p>
        </p:txBody>
      </p:sp>
      <p:pic>
        <p:nvPicPr>
          <p:cNvPr id="2050" name="Picture 2" descr="http://img-fotki.yandex.ru/get/6200/124215289.7/0_7349f_b4d77079_XL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881156"/>
            <a:ext cx="2857520" cy="38100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6629400" cy="114300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42976" y="1071546"/>
            <a:ext cx="70391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Берегите животных!</a:t>
            </a:r>
          </a:p>
        </p:txBody>
      </p:sp>
      <p:pic>
        <p:nvPicPr>
          <p:cNvPr id="1028" name="Picture 4" descr="Картинка 13 из 122848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857364"/>
            <a:ext cx="6269817" cy="47959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bbles">
  <a:themeElements>
    <a:clrScheme name="Другая 3">
      <a:dk1>
        <a:srgbClr val="AA8AFF"/>
      </a:dk1>
      <a:lt1>
        <a:srgbClr val="FFFFFF"/>
      </a:lt1>
      <a:dk2>
        <a:srgbClr val="4004DE"/>
      </a:dk2>
      <a:lt2>
        <a:srgbClr val="D7C8FE"/>
      </a:lt2>
      <a:accent1>
        <a:srgbClr val="4203E7"/>
      </a:accent1>
      <a:accent2>
        <a:srgbClr val="842F73"/>
      </a:accent2>
      <a:accent3>
        <a:srgbClr val="7532A8"/>
      </a:accent3>
      <a:accent4>
        <a:srgbClr val="F7A107"/>
      </a:accent4>
      <a:accent5>
        <a:srgbClr val="C86DCF"/>
      </a:accent5>
      <a:accent6>
        <a:srgbClr val="E6B500"/>
      </a:accent6>
      <a:hlink>
        <a:srgbClr val="FFDE66"/>
      </a:hlink>
      <a:folHlink>
        <a:srgbClr val="D490C5"/>
      </a:folHlink>
    </a:clrScheme>
    <a:fontScheme name="Bubbles">
      <a:majorFont>
        <a:latin typeface="Impact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mic Sans M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Bubb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85000"/>
                <a:satMod val="150000"/>
              </a:schemeClr>
            </a:gs>
            <a:gs pos="35000">
              <a:schemeClr val="phClr">
                <a:tint val="70000"/>
                <a:shade val="90000"/>
                <a:alpha val="85000"/>
                <a:satMod val="200000"/>
              </a:schemeClr>
            </a:gs>
            <a:gs pos="100000">
              <a:schemeClr val="phClr">
                <a:tint val="90000"/>
                <a:shade val="100000"/>
                <a:alpha val="85000"/>
                <a:satMod val="250000"/>
              </a:schemeClr>
            </a:gs>
          </a:gsLst>
          <a:lin ang="0" scaled="1"/>
        </a:gradFill>
        <a:gradFill rotWithShape="1">
          <a:gsLst>
            <a:gs pos="0">
              <a:schemeClr val="phClr">
                <a:shade val="40000"/>
                <a:satMod val="115000"/>
              </a:schemeClr>
            </a:gs>
            <a:gs pos="80000">
              <a:schemeClr val="phClr">
                <a:shade val="90000"/>
                <a:satMod val="130000"/>
              </a:schemeClr>
            </a:gs>
            <a:gs pos="100000">
              <a:schemeClr val="phClr">
                <a:shade val="100000"/>
                <a:satMod val="150000"/>
              </a:schemeClr>
            </a:gs>
          </a:gsLst>
          <a:lin ang="7800000" scaled="0"/>
        </a:gradFill>
      </a:fillStyleLst>
      <a:lnStyleLst>
        <a:ln w="254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4450" cap="flat" cmpd="sng" algn="ctr">
          <a:solidFill>
            <a:schemeClr val="phClr">
              <a:alpha val="80000"/>
              <a:satMod val="110000"/>
            </a:schemeClr>
          </a:solidFill>
          <a:prstDash val="solid"/>
        </a:ln>
        <a:ln w="63500" cap="flat" cmpd="sng" algn="ctr">
          <a:solidFill>
            <a:schemeClr val="phClr">
              <a:alpha val="80000"/>
              <a:satMod val="115000"/>
            </a:schemeClr>
          </a:solidFill>
          <a:prstDash val="solid"/>
        </a:ln>
      </a:lnStyleLst>
      <a:effectStyleLst>
        <a:effectStyle>
          <a:effectLst>
            <a:innerShdw blurRad="50800" dist="25400" dir="13500000">
              <a:srgbClr val="FFFFFF">
                <a:alpha val="75000"/>
              </a:srgbClr>
            </a:innerShdw>
          </a:effectLst>
        </a:effectStyle>
        <a:effectStyle>
          <a:effectLst>
            <a:innerShdw blurRad="76200" dist="25400" dir="13500000">
              <a:srgbClr val="FFFFFF">
                <a:alpha val="75000"/>
              </a:srgbClr>
            </a:innerShdw>
            <a:reflection blurRad="63500" stA="35000" endPos="35000" dist="12700" dir="5400000" sy="-100000" rotWithShape="0"/>
          </a:effectLst>
        </a:effectStyle>
        <a:effectStyle>
          <a:effectLst>
            <a:reflection blurRad="63500" stA="35000" endPos="35000" dist="12700" dir="5400000" sy="-100000" rotWithShape="0"/>
          </a:effectLst>
          <a:scene3d>
            <a:camera prst="orthographicFront">
              <a:rot lat="0" lon="0" rev="0"/>
            </a:camera>
            <a:lightRig rig="balanced" dir="bl">
              <a:rot lat="0" lon="0" rev="7800000"/>
            </a:lightRig>
          </a:scene3d>
          <a:sp3d prstMaterial="translucentPowder">
            <a:bevelT h="508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80000"/>
                <a:satMod val="125000"/>
              </a:schemeClr>
            </a:gs>
            <a:gs pos="100000">
              <a:schemeClr val="phClr">
                <a:tint val="100000"/>
                <a:satMod val="125000"/>
                <a:lumOff val="40000"/>
                <a:lumMod val="100000"/>
              </a:schemeClr>
            </a:gs>
          </a:gsLst>
          <a:lin ang="7800000" scaled="1"/>
        </a:gradFill>
        <a:gradFill rotWithShape="1">
          <a:gsLst>
            <a:gs pos="0">
              <a:schemeClr val="phClr">
                <a:shade val="95000"/>
                <a:lumMod val="95000"/>
              </a:schemeClr>
            </a:gs>
            <a:gs pos="60000">
              <a:schemeClr val="phClr">
                <a:satMod val="125000"/>
                <a:lumOff val="10000"/>
                <a:lumMod val="100000"/>
              </a:schemeClr>
            </a:gs>
            <a:gs pos="100000">
              <a:schemeClr val="phClr">
                <a:shade val="95000"/>
                <a:satMod val="135000"/>
                <a:lumOff val="50000"/>
                <a:lumMod val="100000"/>
              </a:schemeClr>
            </a:gs>
          </a:gsLst>
          <a:lin ang="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Bubbles</Template>
  <TotalTime>203</TotalTime>
  <Words>730</Words>
  <Application>Microsoft Office PowerPoint</Application>
  <PresentationFormat>Экран (4:3)</PresentationFormat>
  <Paragraphs>96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Bubbles</vt:lpstr>
      <vt:lpstr>«Необычные животные (фантазия природы)»</vt:lpstr>
      <vt:lpstr>Почему я выбрала эту тему:</vt:lpstr>
      <vt:lpstr>Цель работы:</vt:lpstr>
      <vt:lpstr>Гипотеза:</vt:lpstr>
      <vt:lpstr>Задачи :</vt:lpstr>
      <vt:lpstr>Немного о необычных животных:</vt:lpstr>
      <vt:lpstr>Альпака (разновидность ламы) </vt:lpstr>
      <vt:lpstr>Рыба - луна</vt:lpstr>
      <vt:lpstr>Окапи  или лесной жираф</vt:lpstr>
      <vt:lpstr>Африканская цивета</vt:lpstr>
      <vt:lpstr>Тапир </vt:lpstr>
      <vt:lpstr>Тапир </vt:lpstr>
      <vt:lpstr>Ай-ай</vt:lpstr>
      <vt:lpstr>Плащеносная ящерица</vt:lpstr>
      <vt:lpstr>Беспанцирная черепаха</vt:lpstr>
      <vt:lpstr>Малая панда</vt:lpstr>
      <vt:lpstr>Лиственный морской дракон</vt:lpstr>
      <vt:lpstr>Слайд 18</vt:lpstr>
      <vt:lpstr>Ещё несколько  «необычных» животных</vt:lpstr>
      <vt:lpstr>Буйвол лесной</vt:lpstr>
      <vt:lpstr>Кошка сфинкс – безволосая кошка</vt:lpstr>
      <vt:lpstr>Нарвал - единорог</vt:lpstr>
      <vt:lpstr>Аксолотль</vt:lpstr>
      <vt:lpstr>Носач </vt:lpstr>
      <vt:lpstr>Звездонос (семейство кротовых)</vt:lpstr>
      <vt:lpstr>Ленивец </vt:lpstr>
      <vt:lpstr>Рыба - капля</vt:lpstr>
      <vt:lpstr>Щелезуб </vt:lpstr>
      <vt:lpstr>Лори </vt:lpstr>
      <vt:lpstr>Пальмовый вор</vt:lpstr>
      <vt:lpstr>Вывод:</vt:lpstr>
      <vt:lpstr>Спасибо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«Необычные животные (фантазия природы)»</dc:title>
  <dc:creator>Admin</dc:creator>
  <cp:lastModifiedBy>Owner</cp:lastModifiedBy>
  <cp:revision>25</cp:revision>
  <dcterms:created xsi:type="dcterms:W3CDTF">2012-04-20T13:22:48Z</dcterms:created>
  <dcterms:modified xsi:type="dcterms:W3CDTF">2014-10-20T06:50:18Z</dcterms:modified>
</cp:coreProperties>
</file>