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bin" ContentType="audio/unknown"/>
  <Default Extension="png" ContentType="image/png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Default Extension="emf" ContentType="image/x-emf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ppt/tags/tag1.xml" ContentType="application/vnd.openxmlformats-officedocument.presentationml.tag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6" r:id="rId1"/>
  </p:sldMasterIdLst>
  <p:notesMasterIdLst>
    <p:notesMasterId r:id="rId36"/>
  </p:notesMasterIdLst>
  <p:sldIdLst>
    <p:sldId id="299" r:id="rId2"/>
    <p:sldId id="257" r:id="rId3"/>
    <p:sldId id="260" r:id="rId4"/>
    <p:sldId id="258" r:id="rId5"/>
    <p:sldId id="259" r:id="rId6"/>
    <p:sldId id="262" r:id="rId7"/>
    <p:sldId id="263" r:id="rId8"/>
    <p:sldId id="264" r:id="rId9"/>
    <p:sldId id="277" r:id="rId10"/>
    <p:sldId id="265" r:id="rId11"/>
    <p:sldId id="267" r:id="rId12"/>
    <p:sldId id="294" r:id="rId13"/>
    <p:sldId id="278" r:id="rId14"/>
    <p:sldId id="279" r:id="rId15"/>
    <p:sldId id="280" r:id="rId16"/>
    <p:sldId id="281" r:id="rId17"/>
    <p:sldId id="282" r:id="rId18"/>
    <p:sldId id="283" r:id="rId19"/>
    <p:sldId id="270" r:id="rId20"/>
    <p:sldId id="269" r:id="rId21"/>
    <p:sldId id="284" r:id="rId22"/>
    <p:sldId id="285" r:id="rId23"/>
    <p:sldId id="286" r:id="rId24"/>
    <p:sldId id="287" r:id="rId25"/>
    <p:sldId id="289" r:id="rId26"/>
    <p:sldId id="293" r:id="rId27"/>
    <p:sldId id="268" r:id="rId28"/>
    <p:sldId id="292" r:id="rId29"/>
    <p:sldId id="272" r:id="rId30"/>
    <p:sldId id="295" r:id="rId31"/>
    <p:sldId id="271" r:id="rId32"/>
    <p:sldId id="256" r:id="rId33"/>
    <p:sldId id="290" r:id="rId34"/>
    <p:sldId id="298" r:id="rId35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FF3300"/>
    <a:srgbClr val="000000"/>
    <a:srgbClr val="006600"/>
    <a:srgbClr val="008000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98" d="100"/>
          <a:sy n="98" d="100"/>
        </p:scale>
        <p:origin x="-86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ru-RU"/>
          </a:p>
        </p:txBody>
      </p:sp>
      <p:sp>
        <p:nvSpPr>
          <p:cNvPr id="6349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ru-RU"/>
          </a:p>
        </p:txBody>
      </p:sp>
      <p:sp>
        <p:nvSpPr>
          <p:cNvPr id="6349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6349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6349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ru-RU"/>
          </a:p>
        </p:txBody>
      </p:sp>
      <p:sp>
        <p:nvSpPr>
          <p:cNvPr id="6349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BD2F65E2-2A0E-4CDB-97DE-32CFED658731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44583531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2CCED31-C8C2-4E9D-857C-643B70ACADF8}" type="slidenum">
              <a:rPr lang="ru-RU"/>
              <a:pPr/>
              <a:t>21</a:t>
            </a:fld>
            <a:endParaRPr lang="ru-RU"/>
          </a:p>
        </p:txBody>
      </p:sp>
      <p:sp>
        <p:nvSpPr>
          <p:cNvPr id="645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45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ru-RU"/>
              <a:t>1) хищные - растительноядные</a:t>
            </a:r>
          </a:p>
          <a:p>
            <a:r>
              <a:rPr lang="ru-RU"/>
              <a:t>2) по классам, </a:t>
            </a:r>
          </a:p>
          <a:p>
            <a:r>
              <a:rPr lang="ru-RU"/>
              <a:t>3) дикие - домашние</a:t>
            </a:r>
          </a:p>
          <a:p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AA2CBCF-B5E8-4DC7-A4AD-373C17D8D0E4}" type="slidenum">
              <a:rPr lang="ru-RU"/>
              <a:pPr/>
              <a:t>28</a:t>
            </a:fld>
            <a:endParaRPr lang="ru-RU"/>
          </a:p>
        </p:txBody>
      </p:sp>
      <p:sp>
        <p:nvSpPr>
          <p:cNvPr id="73730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3731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spcBef>
                <a:spcPct val="0"/>
              </a:spcBef>
            </a:pPr>
            <a:endParaRPr lang="ru-RU"/>
          </a:p>
        </p:txBody>
      </p:sp>
      <p:sp>
        <p:nvSpPr>
          <p:cNvPr id="73732" name="Номер слайда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1E91DDE3-C4D8-4845-BA29-920DF0CAC5E8}" type="slidenum">
              <a:rPr lang="ru-RU" sz="1200"/>
              <a:pPr algn="r"/>
              <a:t>28</a:t>
            </a:fld>
            <a:endParaRPr lang="ru-RU" sz="120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9154" name="Group 2"/>
          <p:cNvGrpSpPr>
            <a:grpSpLocks/>
          </p:cNvGrpSpPr>
          <p:nvPr/>
        </p:nvGrpSpPr>
        <p:grpSpPr bwMode="auto">
          <a:xfrm>
            <a:off x="319088" y="1752600"/>
            <a:ext cx="8824912" cy="5129213"/>
            <a:chOff x="201" y="1104"/>
            <a:chExt cx="5559" cy="3231"/>
          </a:xfrm>
        </p:grpSpPr>
        <p:sp>
          <p:nvSpPr>
            <p:cNvPr id="49155" name="Freeform 3"/>
            <p:cNvSpPr>
              <a:spLocks/>
            </p:cNvSpPr>
            <p:nvPr/>
          </p:nvSpPr>
          <p:spPr bwMode="ltGray">
            <a:xfrm>
              <a:off x="210" y="1104"/>
              <a:ext cx="5550" cy="3216"/>
            </a:xfrm>
            <a:custGeom>
              <a:avLst/>
              <a:gdLst/>
              <a:ahLst/>
              <a:cxnLst>
                <a:cxn ang="0">
                  <a:pos x="335" y="0"/>
                </a:cxn>
                <a:cxn ang="0">
                  <a:pos x="333" y="1290"/>
                </a:cxn>
                <a:cxn ang="0">
                  <a:pos x="0" y="1290"/>
                </a:cxn>
                <a:cxn ang="0">
                  <a:pos x="6" y="3210"/>
                </a:cxn>
                <a:cxn ang="0">
                  <a:pos x="5550" y="3216"/>
                </a:cxn>
                <a:cxn ang="0">
                  <a:pos x="5550" y="0"/>
                </a:cxn>
                <a:cxn ang="0">
                  <a:pos x="335" y="0"/>
                </a:cxn>
                <a:cxn ang="0">
                  <a:pos x="335" y="0"/>
                </a:cxn>
              </a:cxnLst>
              <a:rect l="0" t="0" r="r" b="b"/>
              <a:pathLst>
                <a:path w="5550" h="3216">
                  <a:moveTo>
                    <a:pt x="335" y="0"/>
                  </a:moveTo>
                  <a:lnTo>
                    <a:pt x="333" y="1290"/>
                  </a:lnTo>
                  <a:lnTo>
                    <a:pt x="0" y="1290"/>
                  </a:lnTo>
                  <a:lnTo>
                    <a:pt x="6" y="3210"/>
                  </a:lnTo>
                  <a:lnTo>
                    <a:pt x="5550" y="3216"/>
                  </a:lnTo>
                  <a:lnTo>
                    <a:pt x="5550" y="0"/>
                  </a:lnTo>
                  <a:lnTo>
                    <a:pt x="335" y="0"/>
                  </a:lnTo>
                  <a:lnTo>
                    <a:pt x="335" y="0"/>
                  </a:lnTo>
                  <a:close/>
                </a:path>
              </a:pathLst>
            </a:custGeom>
            <a:solidFill>
              <a:schemeClr val="bg2">
                <a:alpha val="39999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49156" name="Freeform 4"/>
            <p:cNvSpPr>
              <a:spLocks/>
            </p:cNvSpPr>
            <p:nvPr/>
          </p:nvSpPr>
          <p:spPr bwMode="ltGray">
            <a:xfrm>
              <a:off x="528" y="2400"/>
              <a:ext cx="5232" cy="192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182"/>
                </a:cxn>
                <a:cxn ang="0">
                  <a:pos x="4897" y="2182"/>
                </a:cxn>
                <a:cxn ang="0">
                  <a:pos x="4897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4897" h="2182">
                  <a:moveTo>
                    <a:pt x="0" y="0"/>
                  </a:moveTo>
                  <a:lnTo>
                    <a:pt x="0" y="2182"/>
                  </a:lnTo>
                  <a:lnTo>
                    <a:pt x="4897" y="2182"/>
                  </a:lnTo>
                  <a:lnTo>
                    <a:pt x="489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2">
                <a:alpha val="30000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49157" name="Freeform 5"/>
            <p:cNvSpPr>
              <a:spLocks/>
            </p:cNvSpPr>
            <p:nvPr/>
          </p:nvSpPr>
          <p:spPr bwMode="ltGray">
            <a:xfrm>
              <a:off x="201" y="2377"/>
              <a:ext cx="3455" cy="29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49"/>
                </a:cxn>
                <a:cxn ang="0">
                  <a:pos x="5387" y="149"/>
                </a:cxn>
                <a:cxn ang="0">
                  <a:pos x="5387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5387" h="149">
                  <a:moveTo>
                    <a:pt x="0" y="0"/>
                  </a:moveTo>
                  <a:lnTo>
                    <a:pt x="0" y="149"/>
                  </a:lnTo>
                  <a:lnTo>
                    <a:pt x="5387" y="149"/>
                  </a:lnTo>
                  <a:lnTo>
                    <a:pt x="538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2">
                    <a:alpha val="0"/>
                  </a:schemeClr>
                </a:gs>
                <a:gs pos="100000">
                  <a:schemeClr val="bg2">
                    <a:gamma/>
                    <a:shade val="81961"/>
                    <a:invGamma/>
                  </a:schemeClr>
                </a:gs>
              </a:gsLst>
              <a:lin ang="0" scaled="1"/>
            </a:gra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49158" name="Freeform 6"/>
            <p:cNvSpPr>
              <a:spLocks/>
            </p:cNvSpPr>
            <p:nvPr/>
          </p:nvSpPr>
          <p:spPr bwMode="ltGray">
            <a:xfrm>
              <a:off x="528" y="1104"/>
              <a:ext cx="4894" cy="29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49"/>
                </a:cxn>
                <a:cxn ang="0">
                  <a:pos x="5387" y="149"/>
                </a:cxn>
                <a:cxn ang="0">
                  <a:pos x="5387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5387" h="149">
                  <a:moveTo>
                    <a:pt x="0" y="0"/>
                  </a:moveTo>
                  <a:lnTo>
                    <a:pt x="0" y="149"/>
                  </a:lnTo>
                  <a:lnTo>
                    <a:pt x="5387" y="149"/>
                  </a:lnTo>
                  <a:lnTo>
                    <a:pt x="538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2">
                    <a:alpha val="0"/>
                  </a:schemeClr>
                </a:gs>
                <a:gs pos="100000">
                  <a:schemeClr val="bg2">
                    <a:gamma/>
                    <a:shade val="81961"/>
                    <a:invGamma/>
                  </a:schemeClr>
                </a:gs>
              </a:gsLst>
              <a:lin ang="0" scaled="1"/>
            </a:gra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49159" name="Freeform 7"/>
            <p:cNvSpPr>
              <a:spLocks/>
            </p:cNvSpPr>
            <p:nvPr/>
          </p:nvSpPr>
          <p:spPr bwMode="ltGray">
            <a:xfrm>
              <a:off x="201" y="2377"/>
              <a:ext cx="30" cy="195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416"/>
                </a:cxn>
                <a:cxn ang="0">
                  <a:pos x="29" y="1416"/>
                </a:cxn>
                <a:cxn ang="0">
                  <a:pos x="30" y="27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30" h="1416">
                  <a:moveTo>
                    <a:pt x="0" y="0"/>
                  </a:moveTo>
                  <a:lnTo>
                    <a:pt x="0" y="1416"/>
                  </a:lnTo>
                  <a:lnTo>
                    <a:pt x="29" y="1416"/>
                  </a:lnTo>
                  <a:lnTo>
                    <a:pt x="30" y="27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2">
                    <a:gamma/>
                    <a:tint val="87843"/>
                    <a:invGamma/>
                  </a:schemeClr>
                </a:gs>
                <a:gs pos="100000">
                  <a:schemeClr val="bg2">
                    <a:alpha val="0"/>
                  </a:schemeClr>
                </a:gs>
              </a:gsLst>
              <a:lin ang="5400000" scaled="1"/>
            </a:gra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49160" name="Freeform 8"/>
            <p:cNvSpPr>
              <a:spLocks/>
            </p:cNvSpPr>
            <p:nvPr/>
          </p:nvSpPr>
          <p:spPr bwMode="ltGray">
            <a:xfrm>
              <a:off x="528" y="1104"/>
              <a:ext cx="29" cy="322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161"/>
                </a:cxn>
                <a:cxn ang="0">
                  <a:pos x="29" y="2161"/>
                </a:cxn>
                <a:cxn ang="0">
                  <a:pos x="27" y="27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29" h="2161">
                  <a:moveTo>
                    <a:pt x="0" y="0"/>
                  </a:moveTo>
                  <a:lnTo>
                    <a:pt x="0" y="2161"/>
                  </a:lnTo>
                  <a:lnTo>
                    <a:pt x="29" y="2161"/>
                  </a:lnTo>
                  <a:lnTo>
                    <a:pt x="27" y="27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2">
                    <a:gamma/>
                    <a:tint val="87843"/>
                    <a:invGamma/>
                  </a:schemeClr>
                </a:gs>
                <a:gs pos="100000">
                  <a:schemeClr val="bg2">
                    <a:alpha val="0"/>
                  </a:schemeClr>
                </a:gs>
              </a:gsLst>
              <a:lin ang="5400000" scaled="1"/>
            </a:gra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49161" name="Rectangle 9"/>
          <p:cNvSpPr>
            <a:spLocks noGrp="1" noChangeArrowheads="1"/>
          </p:cNvSpPr>
          <p:nvPr>
            <p:ph type="ctrTitle" sz="quarter"/>
          </p:nvPr>
        </p:nvSpPr>
        <p:spPr>
          <a:xfrm>
            <a:off x="990600" y="1905000"/>
            <a:ext cx="7772400" cy="1736725"/>
          </a:xfrm>
        </p:spPr>
        <p:txBody>
          <a:bodyPr anchor="t"/>
          <a:lstStyle>
            <a:lvl1pPr>
              <a:defRPr sz="54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49162" name="Rectangle 10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990600" y="3962400"/>
            <a:ext cx="6781800" cy="1752600"/>
          </a:xfrm>
        </p:spPr>
        <p:txBody>
          <a:bodyPr/>
          <a:lstStyle>
            <a:lvl1pPr marL="0" indent="0">
              <a:buFont typeface="Wingdings" pitchFamily="2" charset="2"/>
              <a:buNone/>
              <a:defRPr/>
            </a:lvl1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9163" name="Rectangle 11"/>
          <p:cNvSpPr>
            <a:spLocks noGrp="1" noChangeArrowheads="1"/>
          </p:cNvSpPr>
          <p:nvPr>
            <p:ph type="dt" sz="quarter" idx="2"/>
          </p:nvPr>
        </p:nvSpPr>
        <p:spPr>
          <a:xfrm>
            <a:off x="990600" y="6245225"/>
            <a:ext cx="1901825" cy="47625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9164" name="Rectangle 12"/>
          <p:cNvSpPr>
            <a:spLocks noGrp="1" noChangeArrowheads="1"/>
          </p:cNvSpPr>
          <p:nvPr>
            <p:ph type="ftr" sz="quarter" idx="3"/>
          </p:nvPr>
        </p:nvSpPr>
        <p:spPr>
          <a:xfrm>
            <a:off x="3468688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9165" name="Rectangle 13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BE9E2C91-CB37-44BC-9395-E92066B93515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3216CCE-7C86-4AE3-A090-C08BF668A592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B5ED214-E6A0-4F6A-BE0F-709AE84188AE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838200" y="1905000"/>
            <a:ext cx="3927475" cy="4191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918075" y="1905000"/>
            <a:ext cx="3927475" cy="4191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2C7DCCA-A12E-4B7A-8D95-B52BB9AECFD6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FAA6E6B-9E23-4D61-81D8-F8D45952B2C9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D388B2B-1024-4A80-AAE6-631B339DB60A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66FEA9A-C42A-4D98-821A-DFEE8BDA88C9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A46BF90-DB6C-44C7-BD66-6FEDBF854FA5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FB2D94F-5977-466F-893E-A8576E54C1D2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25041AB-8001-4CA3-AB52-2BB5ECA60A9F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748463" y="244475"/>
            <a:ext cx="2097087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44475"/>
            <a:ext cx="6138863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0339FEE-E232-4B2C-B8EC-F9F3E9078AAD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/>
          </p:nvPr>
        </p:nvSpPr>
        <p:spPr>
          <a:xfrm>
            <a:off x="457200" y="244475"/>
            <a:ext cx="8388350" cy="585152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>
          <a:xfrm>
            <a:off x="838200" y="6245225"/>
            <a:ext cx="1901825" cy="47625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34290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6937375" y="6245225"/>
            <a:ext cx="1901825" cy="476250"/>
          </a:xfrm>
        </p:spPr>
        <p:txBody>
          <a:bodyPr/>
          <a:lstStyle>
            <a:lvl1pPr>
              <a:defRPr/>
            </a:lvl1pPr>
          </a:lstStyle>
          <a:p>
            <a:fld id="{2D3E9678-FE14-43FC-8C50-646527B110EB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chemeClr val="folHlink"/>
            </a:gs>
            <a:gs pos="100000">
              <a:schemeClr val="hlink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8130" name="Group 2"/>
          <p:cNvGrpSpPr>
            <a:grpSpLocks/>
          </p:cNvGrpSpPr>
          <p:nvPr/>
        </p:nvGrpSpPr>
        <p:grpSpPr bwMode="auto">
          <a:xfrm>
            <a:off x="319088" y="1828800"/>
            <a:ext cx="8824912" cy="5029200"/>
            <a:chOff x="201" y="1152"/>
            <a:chExt cx="5559" cy="3168"/>
          </a:xfrm>
        </p:grpSpPr>
        <p:sp>
          <p:nvSpPr>
            <p:cNvPr id="48131" name="Freeform 3"/>
            <p:cNvSpPr>
              <a:spLocks/>
            </p:cNvSpPr>
            <p:nvPr/>
          </p:nvSpPr>
          <p:spPr bwMode="ltGray">
            <a:xfrm>
              <a:off x="528" y="2909"/>
              <a:ext cx="5232" cy="1411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182"/>
                </a:cxn>
                <a:cxn ang="0">
                  <a:pos x="4897" y="2182"/>
                </a:cxn>
                <a:cxn ang="0">
                  <a:pos x="4897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4897" h="2182">
                  <a:moveTo>
                    <a:pt x="0" y="0"/>
                  </a:moveTo>
                  <a:lnTo>
                    <a:pt x="0" y="2182"/>
                  </a:lnTo>
                  <a:lnTo>
                    <a:pt x="4897" y="2182"/>
                  </a:lnTo>
                  <a:lnTo>
                    <a:pt x="489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2">
                <a:alpha val="30000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48132" name="Freeform 4"/>
            <p:cNvSpPr>
              <a:spLocks/>
            </p:cNvSpPr>
            <p:nvPr/>
          </p:nvSpPr>
          <p:spPr bwMode="ltGray">
            <a:xfrm>
              <a:off x="210" y="1152"/>
              <a:ext cx="5550" cy="3168"/>
            </a:xfrm>
            <a:custGeom>
              <a:avLst/>
              <a:gdLst/>
              <a:ahLst/>
              <a:cxnLst>
                <a:cxn ang="0">
                  <a:pos x="330" y="1764"/>
                </a:cxn>
                <a:cxn ang="0">
                  <a:pos x="0" y="1764"/>
                </a:cxn>
                <a:cxn ang="0">
                  <a:pos x="0" y="3168"/>
                </a:cxn>
                <a:cxn ang="0">
                  <a:pos x="5550" y="3168"/>
                </a:cxn>
                <a:cxn ang="0">
                  <a:pos x="5550" y="0"/>
                </a:cxn>
                <a:cxn ang="0">
                  <a:pos x="330" y="0"/>
                </a:cxn>
                <a:cxn ang="0">
                  <a:pos x="330" y="1764"/>
                </a:cxn>
              </a:cxnLst>
              <a:rect l="0" t="0" r="r" b="b"/>
              <a:pathLst>
                <a:path w="5550" h="3168">
                  <a:moveTo>
                    <a:pt x="330" y="1764"/>
                  </a:moveTo>
                  <a:lnTo>
                    <a:pt x="0" y="1764"/>
                  </a:lnTo>
                  <a:lnTo>
                    <a:pt x="0" y="3168"/>
                  </a:lnTo>
                  <a:lnTo>
                    <a:pt x="5550" y="3168"/>
                  </a:lnTo>
                  <a:lnTo>
                    <a:pt x="5550" y="0"/>
                  </a:lnTo>
                  <a:lnTo>
                    <a:pt x="330" y="0"/>
                  </a:lnTo>
                  <a:lnTo>
                    <a:pt x="330" y="1764"/>
                  </a:lnTo>
                  <a:close/>
                </a:path>
              </a:pathLst>
            </a:custGeom>
            <a:solidFill>
              <a:schemeClr val="bg2">
                <a:alpha val="30000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48133" name="Freeform 5"/>
            <p:cNvSpPr>
              <a:spLocks/>
            </p:cNvSpPr>
            <p:nvPr/>
          </p:nvSpPr>
          <p:spPr bwMode="ltGray">
            <a:xfrm>
              <a:off x="528" y="2932"/>
              <a:ext cx="5232" cy="138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182"/>
                </a:cxn>
                <a:cxn ang="0">
                  <a:pos x="4897" y="2182"/>
                </a:cxn>
                <a:cxn ang="0">
                  <a:pos x="4897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4897" h="2182">
                  <a:moveTo>
                    <a:pt x="0" y="0"/>
                  </a:moveTo>
                  <a:lnTo>
                    <a:pt x="0" y="2182"/>
                  </a:lnTo>
                  <a:lnTo>
                    <a:pt x="4897" y="2182"/>
                  </a:lnTo>
                  <a:lnTo>
                    <a:pt x="489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alpha val="0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48134" name="Freeform 6"/>
            <p:cNvSpPr>
              <a:spLocks/>
            </p:cNvSpPr>
            <p:nvPr/>
          </p:nvSpPr>
          <p:spPr bwMode="ltGray">
            <a:xfrm>
              <a:off x="528" y="1152"/>
              <a:ext cx="4607" cy="29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49"/>
                </a:cxn>
                <a:cxn ang="0">
                  <a:pos x="5387" y="149"/>
                </a:cxn>
                <a:cxn ang="0">
                  <a:pos x="5387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5387" h="149">
                  <a:moveTo>
                    <a:pt x="0" y="0"/>
                  </a:moveTo>
                  <a:lnTo>
                    <a:pt x="0" y="149"/>
                  </a:lnTo>
                  <a:lnTo>
                    <a:pt x="5387" y="149"/>
                  </a:lnTo>
                  <a:lnTo>
                    <a:pt x="538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2">
                    <a:alpha val="0"/>
                  </a:schemeClr>
                </a:gs>
                <a:gs pos="100000">
                  <a:schemeClr val="bg2">
                    <a:gamma/>
                    <a:shade val="81961"/>
                    <a:invGamma/>
                  </a:schemeClr>
                </a:gs>
              </a:gsLst>
              <a:lin ang="0" scaled="1"/>
            </a:gra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48135" name="Freeform 7"/>
            <p:cNvSpPr>
              <a:spLocks/>
            </p:cNvSpPr>
            <p:nvPr/>
          </p:nvSpPr>
          <p:spPr bwMode="ltGray">
            <a:xfrm>
              <a:off x="528" y="1152"/>
              <a:ext cx="29" cy="178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161"/>
                </a:cxn>
                <a:cxn ang="0">
                  <a:pos x="29" y="2161"/>
                </a:cxn>
                <a:cxn ang="0">
                  <a:pos x="27" y="27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29" h="2161">
                  <a:moveTo>
                    <a:pt x="0" y="0"/>
                  </a:moveTo>
                  <a:lnTo>
                    <a:pt x="0" y="2161"/>
                  </a:lnTo>
                  <a:lnTo>
                    <a:pt x="29" y="2161"/>
                  </a:lnTo>
                  <a:lnTo>
                    <a:pt x="27" y="27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2">
                    <a:gamma/>
                    <a:tint val="87843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48136" name="Freeform 8"/>
            <p:cNvSpPr>
              <a:spLocks/>
            </p:cNvSpPr>
            <p:nvPr/>
          </p:nvSpPr>
          <p:spPr bwMode="ltGray">
            <a:xfrm>
              <a:off x="527" y="2904"/>
              <a:ext cx="29" cy="1416"/>
            </a:xfrm>
            <a:custGeom>
              <a:avLst/>
              <a:gdLst/>
              <a:ahLst/>
              <a:cxnLst>
                <a:cxn ang="0">
                  <a:pos x="0" y="1416"/>
                </a:cxn>
                <a:cxn ang="0">
                  <a:pos x="29" y="1416"/>
                </a:cxn>
                <a:cxn ang="0">
                  <a:pos x="28" y="24"/>
                </a:cxn>
                <a:cxn ang="0">
                  <a:pos x="0" y="0"/>
                </a:cxn>
                <a:cxn ang="0">
                  <a:pos x="0" y="1416"/>
                </a:cxn>
              </a:cxnLst>
              <a:rect l="0" t="0" r="r" b="b"/>
              <a:pathLst>
                <a:path w="29" h="1416">
                  <a:moveTo>
                    <a:pt x="0" y="1416"/>
                  </a:moveTo>
                  <a:lnTo>
                    <a:pt x="29" y="1416"/>
                  </a:lnTo>
                  <a:lnTo>
                    <a:pt x="28" y="24"/>
                  </a:lnTo>
                  <a:lnTo>
                    <a:pt x="0" y="0"/>
                  </a:lnTo>
                  <a:lnTo>
                    <a:pt x="0" y="1416"/>
                  </a:lnTo>
                  <a:close/>
                </a:path>
              </a:pathLst>
            </a:custGeom>
            <a:gradFill rotWithShape="1">
              <a:gsLst>
                <a:gs pos="0">
                  <a:schemeClr val="bg2">
                    <a:gamma/>
                    <a:tint val="87843"/>
                    <a:invGamma/>
                  </a:schemeClr>
                </a:gs>
                <a:gs pos="100000">
                  <a:schemeClr val="bg2">
                    <a:alpha val="0"/>
                  </a:schemeClr>
                </a:gs>
              </a:gsLst>
              <a:lin ang="5400000" scaled="1"/>
            </a:gra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48137" name="Freeform 9"/>
            <p:cNvSpPr>
              <a:spLocks/>
            </p:cNvSpPr>
            <p:nvPr/>
          </p:nvSpPr>
          <p:spPr bwMode="ltGray">
            <a:xfrm>
              <a:off x="201" y="2904"/>
              <a:ext cx="2879" cy="29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49"/>
                </a:cxn>
                <a:cxn ang="0">
                  <a:pos x="5387" y="149"/>
                </a:cxn>
                <a:cxn ang="0">
                  <a:pos x="5387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5387" h="149">
                  <a:moveTo>
                    <a:pt x="0" y="0"/>
                  </a:moveTo>
                  <a:lnTo>
                    <a:pt x="0" y="149"/>
                  </a:lnTo>
                  <a:lnTo>
                    <a:pt x="5387" y="149"/>
                  </a:lnTo>
                  <a:lnTo>
                    <a:pt x="538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2">
                    <a:alpha val="0"/>
                  </a:schemeClr>
                </a:gs>
                <a:gs pos="100000">
                  <a:schemeClr val="bg2">
                    <a:gamma/>
                    <a:shade val="81961"/>
                    <a:invGamma/>
                  </a:schemeClr>
                </a:gs>
              </a:gsLst>
              <a:lin ang="0" scaled="1"/>
            </a:gra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48138" name="Freeform 10"/>
            <p:cNvSpPr>
              <a:spLocks/>
            </p:cNvSpPr>
            <p:nvPr/>
          </p:nvSpPr>
          <p:spPr bwMode="ltGray">
            <a:xfrm>
              <a:off x="201" y="2904"/>
              <a:ext cx="30" cy="1416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416"/>
                </a:cxn>
                <a:cxn ang="0">
                  <a:pos x="29" y="1416"/>
                </a:cxn>
                <a:cxn ang="0">
                  <a:pos x="30" y="27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30" h="1416">
                  <a:moveTo>
                    <a:pt x="0" y="0"/>
                  </a:moveTo>
                  <a:lnTo>
                    <a:pt x="0" y="1416"/>
                  </a:lnTo>
                  <a:lnTo>
                    <a:pt x="29" y="1416"/>
                  </a:lnTo>
                  <a:lnTo>
                    <a:pt x="30" y="27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2">
                    <a:gamma/>
                    <a:tint val="87843"/>
                    <a:invGamma/>
                  </a:schemeClr>
                </a:gs>
                <a:gs pos="100000">
                  <a:schemeClr val="bg2">
                    <a:alpha val="10001"/>
                  </a:schemeClr>
                </a:gs>
              </a:gsLst>
              <a:lin ang="5400000" scaled="1"/>
            </a:gra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48139" name="Rectangle 11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838200" y="6245225"/>
            <a:ext cx="1901825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endParaRPr lang="ru-RU"/>
          </a:p>
        </p:txBody>
      </p:sp>
      <p:sp>
        <p:nvSpPr>
          <p:cNvPr id="48140" name="Rectangle 12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4290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endParaRPr lang="ru-RU"/>
          </a:p>
        </p:txBody>
      </p:sp>
      <p:sp>
        <p:nvSpPr>
          <p:cNvPr id="48141" name="Rectangle 1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937375" y="6245225"/>
            <a:ext cx="1901825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fld id="{DA58D868-E3EE-4E6F-BDF5-F6EA1890B79D}" type="slidenum">
              <a:rPr lang="ru-RU"/>
              <a:pPr/>
              <a:t>‹#›</a:t>
            </a:fld>
            <a:endParaRPr lang="ru-RU"/>
          </a:p>
        </p:txBody>
      </p:sp>
      <p:sp>
        <p:nvSpPr>
          <p:cNvPr id="48142" name="Rectangle 14"/>
          <p:cNvSpPr>
            <a:spLocks noGrp="1" noRot="1" noChangeArrowheads="1"/>
          </p:cNvSpPr>
          <p:nvPr>
            <p:ph type="title"/>
          </p:nvPr>
        </p:nvSpPr>
        <p:spPr bwMode="auto">
          <a:xfrm>
            <a:off x="457200" y="244475"/>
            <a:ext cx="8385175" cy="1431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48143" name="Rectangle 15"/>
          <p:cNvSpPr>
            <a:spLocks noGrp="1" noRot="1" noChangeArrowheads="1"/>
          </p:cNvSpPr>
          <p:nvPr>
            <p:ph type="body" idx="1"/>
          </p:nvPr>
        </p:nvSpPr>
        <p:spPr bwMode="auto">
          <a:xfrm>
            <a:off x="838200" y="1905000"/>
            <a:ext cx="8007350" cy="419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67" r:id="rId1"/>
    <p:sldLayoutId id="2147483668" r:id="rId2"/>
    <p:sldLayoutId id="2147483669" r:id="rId3"/>
    <p:sldLayoutId id="2147483670" r:id="rId4"/>
    <p:sldLayoutId id="2147483671" r:id="rId5"/>
    <p:sldLayoutId id="2147483672" r:id="rId6"/>
    <p:sldLayoutId id="2147483673" r:id="rId7"/>
    <p:sldLayoutId id="2147483674" r:id="rId8"/>
    <p:sldLayoutId id="2147483675" r:id="rId9"/>
    <p:sldLayoutId id="2147483676" r:id="rId10"/>
    <p:sldLayoutId id="2147483677" r:id="rId11"/>
    <p:sldLayoutId id="2147483678" r:id="rId12"/>
  </p:sldLayoutIdLst>
  <p:txStyles>
    <p:titleStyle>
      <a:lvl1pPr algn="l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 Black" pitchFamily="34" charset="0"/>
        </a:defRPr>
      </a:lvl2pPr>
      <a:lvl3pPr algn="l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 Black" pitchFamily="34" charset="0"/>
        </a:defRPr>
      </a:lvl3pPr>
      <a:lvl4pPr algn="l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 Black" pitchFamily="34" charset="0"/>
        </a:defRPr>
      </a:lvl4pPr>
      <a:lvl5pPr algn="l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 Black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 Black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 Black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 Black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 Black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http://900igr.net/" TargetMode="Externa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slideLayout" Target="../slideLayouts/slideLayout2.xml"/><Relationship Id="rId1" Type="http://schemas.openxmlformats.org/officeDocument/2006/relationships/audio" Target="file:///D:\Documents%20and%20Settings\&#1052;&#1072;&#1084;&#1072;\&#1056;&#1072;&#1073;&#1086;&#1095;&#1080;&#1081;%20&#1089;&#1090;&#1086;&#1083;\&#1047;&#1074;&#1091;&#1082;&#1080;\&#1079;&#1074;&#1086;&#1085;&#1086;&#1082;.mp3" TargetMode="External"/><Relationship Id="rId5" Type="http://schemas.openxmlformats.org/officeDocument/2006/relationships/image" Target="../media/image2.png"/><Relationship Id="rId4" Type="http://schemas.openxmlformats.org/officeDocument/2006/relationships/audio" Target="../media/audio1.bin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2.bin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audio4.bin"/><Relationship Id="rId1" Type="http://schemas.openxmlformats.org/officeDocument/2006/relationships/audio" Target="../media/audio3.bin"/><Relationship Id="rId5" Type="http://schemas.openxmlformats.org/officeDocument/2006/relationships/image" Target="../media/image2.png"/><Relationship Id="rId4" Type="http://schemas.openxmlformats.org/officeDocument/2006/relationships/image" Target="../media/image4.gi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audio6.bin"/><Relationship Id="rId1" Type="http://schemas.openxmlformats.org/officeDocument/2006/relationships/audio" Target="../media/audio5.bin"/><Relationship Id="rId6" Type="http://schemas.openxmlformats.org/officeDocument/2006/relationships/image" Target="../media/image2.png"/><Relationship Id="rId5" Type="http://schemas.openxmlformats.org/officeDocument/2006/relationships/image" Target="../media/image8.gif"/><Relationship Id="rId4" Type="http://schemas.openxmlformats.org/officeDocument/2006/relationships/image" Target="../media/image7.gi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gi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image" Target="../media/image9.gif"/><Relationship Id="rId7" Type="http://schemas.openxmlformats.org/officeDocument/2006/relationships/image" Target="../media/image3.gif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7.bin"/><Relationship Id="rId6" Type="http://schemas.openxmlformats.org/officeDocument/2006/relationships/image" Target="../media/image4.gif"/><Relationship Id="rId5" Type="http://schemas.openxmlformats.org/officeDocument/2006/relationships/image" Target="../media/image11.jpeg"/><Relationship Id="rId4" Type="http://schemas.openxmlformats.org/officeDocument/2006/relationships/image" Target="../media/image7.gif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wmf"/><Relationship Id="rId13" Type="http://schemas.openxmlformats.org/officeDocument/2006/relationships/image" Target="../media/image19.emf"/><Relationship Id="rId18" Type="http://schemas.openxmlformats.org/officeDocument/2006/relationships/image" Target="../media/image22.gif"/><Relationship Id="rId3" Type="http://schemas.openxmlformats.org/officeDocument/2006/relationships/slideLayout" Target="../slideLayouts/slideLayout12.xml"/><Relationship Id="rId7" Type="http://schemas.openxmlformats.org/officeDocument/2006/relationships/image" Target="../media/image13.emf"/><Relationship Id="rId12" Type="http://schemas.openxmlformats.org/officeDocument/2006/relationships/image" Target="../media/image18.emf"/><Relationship Id="rId17" Type="http://schemas.openxmlformats.org/officeDocument/2006/relationships/image" Target="../media/image2.png"/><Relationship Id="rId2" Type="http://schemas.openxmlformats.org/officeDocument/2006/relationships/audio" Target="../media/audio8.bin"/><Relationship Id="rId16" Type="http://schemas.openxmlformats.org/officeDocument/2006/relationships/image" Target="../media/image21.png"/><Relationship Id="rId1" Type="http://schemas.openxmlformats.org/officeDocument/2006/relationships/audio" Target="../media/audio5.bin"/><Relationship Id="rId6" Type="http://schemas.openxmlformats.org/officeDocument/2006/relationships/image" Target="../media/image12.emf"/><Relationship Id="rId11" Type="http://schemas.openxmlformats.org/officeDocument/2006/relationships/image" Target="../media/image17.wmf"/><Relationship Id="rId5" Type="http://schemas.openxmlformats.org/officeDocument/2006/relationships/audio" Target="../media/audio9.bin"/><Relationship Id="rId15" Type="http://schemas.openxmlformats.org/officeDocument/2006/relationships/image" Target="../media/image7.gif"/><Relationship Id="rId10" Type="http://schemas.openxmlformats.org/officeDocument/2006/relationships/image" Target="../media/image16.emf"/><Relationship Id="rId4" Type="http://schemas.openxmlformats.org/officeDocument/2006/relationships/audio" Target="../media/audio1.bin"/><Relationship Id="rId9" Type="http://schemas.openxmlformats.org/officeDocument/2006/relationships/image" Target="../media/image15.emf"/><Relationship Id="rId14" Type="http://schemas.openxmlformats.org/officeDocument/2006/relationships/image" Target="../media/image20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jpeg"/><Relationship Id="rId13" Type="http://schemas.openxmlformats.org/officeDocument/2006/relationships/image" Target="../media/image35.jpeg"/><Relationship Id="rId3" Type="http://schemas.openxmlformats.org/officeDocument/2006/relationships/image" Target="../media/image25.jpeg"/><Relationship Id="rId7" Type="http://schemas.openxmlformats.org/officeDocument/2006/relationships/image" Target="../media/image29.jpeg"/><Relationship Id="rId12" Type="http://schemas.openxmlformats.org/officeDocument/2006/relationships/image" Target="../media/image34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jpeg"/><Relationship Id="rId11" Type="http://schemas.openxmlformats.org/officeDocument/2006/relationships/image" Target="../media/image33.jpeg"/><Relationship Id="rId5" Type="http://schemas.openxmlformats.org/officeDocument/2006/relationships/image" Target="../media/image27.jpeg"/><Relationship Id="rId15" Type="http://schemas.openxmlformats.org/officeDocument/2006/relationships/image" Target="../media/image37.gif"/><Relationship Id="rId10" Type="http://schemas.openxmlformats.org/officeDocument/2006/relationships/image" Target="../media/image32.jpeg"/><Relationship Id="rId4" Type="http://schemas.openxmlformats.org/officeDocument/2006/relationships/image" Target="../media/image26.jpeg"/><Relationship Id="rId9" Type="http://schemas.openxmlformats.org/officeDocument/2006/relationships/image" Target="../media/image31.jpeg"/><Relationship Id="rId14" Type="http://schemas.openxmlformats.org/officeDocument/2006/relationships/image" Target="../media/image36.wmf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file:///C:\Documents%20and%20Settings\&#1091;&#1095;&#1080;&#1090;&#1077;&#1083;&#1100;.LYCEUM\&#1056;&#1072;&#1073;&#1086;&#1095;&#1080;&#1081;%20&#1089;&#1090;&#1086;&#1083;\ne_draznite.mp3" TargetMode="External"/><Relationship Id="rId1" Type="http://schemas.openxmlformats.org/officeDocument/2006/relationships/tags" Target="../tags/tag1.xml"/><Relationship Id="rId5" Type="http://schemas.openxmlformats.org/officeDocument/2006/relationships/image" Target="../media/image2.png"/><Relationship Id="rId4" Type="http://schemas.openxmlformats.org/officeDocument/2006/relationships/image" Target="../media/image39.jpe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jpeg"/><Relationship Id="rId13" Type="http://schemas.openxmlformats.org/officeDocument/2006/relationships/image" Target="../media/image50.jpeg"/><Relationship Id="rId18" Type="http://schemas.openxmlformats.org/officeDocument/2006/relationships/image" Target="../media/image55.jpeg"/><Relationship Id="rId3" Type="http://schemas.openxmlformats.org/officeDocument/2006/relationships/image" Target="../media/image40.jpeg"/><Relationship Id="rId21" Type="http://schemas.openxmlformats.org/officeDocument/2006/relationships/image" Target="../media/image58.png"/><Relationship Id="rId7" Type="http://schemas.openxmlformats.org/officeDocument/2006/relationships/image" Target="../media/image44.jpeg"/><Relationship Id="rId12" Type="http://schemas.openxmlformats.org/officeDocument/2006/relationships/image" Target="../media/image49.jpeg"/><Relationship Id="rId17" Type="http://schemas.openxmlformats.org/officeDocument/2006/relationships/image" Target="../media/image54.jpeg"/><Relationship Id="rId2" Type="http://schemas.openxmlformats.org/officeDocument/2006/relationships/slideLayout" Target="../slideLayouts/slideLayout7.xml"/><Relationship Id="rId16" Type="http://schemas.openxmlformats.org/officeDocument/2006/relationships/image" Target="../media/image53.jpeg"/><Relationship Id="rId20" Type="http://schemas.openxmlformats.org/officeDocument/2006/relationships/image" Target="../media/image57.jpeg"/><Relationship Id="rId1" Type="http://schemas.openxmlformats.org/officeDocument/2006/relationships/audio" Target="file:///C:\Documents%20and%20Settings\&#1091;&#1095;&#1080;&#1090;&#1077;&#1083;&#1100;.LYCEUM\&#1056;&#1072;&#1073;&#1086;&#1095;&#1080;&#1081;%20&#1089;&#1090;&#1086;&#1083;\ne_draznite.mp3" TargetMode="External"/><Relationship Id="rId6" Type="http://schemas.openxmlformats.org/officeDocument/2006/relationships/image" Target="../media/image43.jpeg"/><Relationship Id="rId11" Type="http://schemas.openxmlformats.org/officeDocument/2006/relationships/image" Target="../media/image48.jpeg"/><Relationship Id="rId5" Type="http://schemas.openxmlformats.org/officeDocument/2006/relationships/image" Target="../media/image42.jpeg"/><Relationship Id="rId15" Type="http://schemas.openxmlformats.org/officeDocument/2006/relationships/image" Target="../media/image52.jpeg"/><Relationship Id="rId10" Type="http://schemas.openxmlformats.org/officeDocument/2006/relationships/image" Target="../media/image47.jpeg"/><Relationship Id="rId19" Type="http://schemas.openxmlformats.org/officeDocument/2006/relationships/image" Target="../media/image56.jpeg"/><Relationship Id="rId4" Type="http://schemas.openxmlformats.org/officeDocument/2006/relationships/image" Target="../media/image41.jpeg"/><Relationship Id="rId9" Type="http://schemas.openxmlformats.org/officeDocument/2006/relationships/image" Target="../media/image46.jpeg"/><Relationship Id="rId14" Type="http://schemas.openxmlformats.org/officeDocument/2006/relationships/image" Target="../media/image51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audio" Target="../media/audio10.bin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jpeg"/><Relationship Id="rId13" Type="http://schemas.openxmlformats.org/officeDocument/2006/relationships/image" Target="../media/image49.jpeg"/><Relationship Id="rId18" Type="http://schemas.openxmlformats.org/officeDocument/2006/relationships/image" Target="../media/image54.jpeg"/><Relationship Id="rId3" Type="http://schemas.openxmlformats.org/officeDocument/2006/relationships/audio" Target="../media/audio11.bin"/><Relationship Id="rId21" Type="http://schemas.openxmlformats.org/officeDocument/2006/relationships/image" Target="../media/image57.jpeg"/><Relationship Id="rId7" Type="http://schemas.openxmlformats.org/officeDocument/2006/relationships/image" Target="../media/image59.jpeg"/><Relationship Id="rId12" Type="http://schemas.openxmlformats.org/officeDocument/2006/relationships/image" Target="../media/image48.jpeg"/><Relationship Id="rId17" Type="http://schemas.openxmlformats.org/officeDocument/2006/relationships/image" Target="../media/image53.jpeg"/><Relationship Id="rId2" Type="http://schemas.openxmlformats.org/officeDocument/2006/relationships/slideLayout" Target="../slideLayouts/slideLayout4.xml"/><Relationship Id="rId16" Type="http://schemas.openxmlformats.org/officeDocument/2006/relationships/image" Target="../media/image52.jpeg"/><Relationship Id="rId20" Type="http://schemas.openxmlformats.org/officeDocument/2006/relationships/image" Target="../media/image56.jpeg"/><Relationship Id="rId1" Type="http://schemas.openxmlformats.org/officeDocument/2006/relationships/audio" Target="file:///D:\Documents%20and%20Settings\&#1052;&#1072;&#1084;&#1072;\&#1056;&#1072;&#1073;&#1086;&#1095;&#1080;&#1081;%20&#1089;&#1090;&#1086;&#1083;\&#1054;&#1090;&#1082;&#1088;&#1099;&#1090;&#1099;&#1081;%20&#1091;&#1088;&#1086;&#1082;\7xNeDraznite.mp3" TargetMode="External"/><Relationship Id="rId6" Type="http://schemas.openxmlformats.org/officeDocument/2006/relationships/image" Target="../media/image42.jpeg"/><Relationship Id="rId11" Type="http://schemas.openxmlformats.org/officeDocument/2006/relationships/image" Target="../media/image61.jpeg"/><Relationship Id="rId5" Type="http://schemas.openxmlformats.org/officeDocument/2006/relationships/image" Target="../media/image41.jpeg"/><Relationship Id="rId15" Type="http://schemas.openxmlformats.org/officeDocument/2006/relationships/image" Target="../media/image51.jpeg"/><Relationship Id="rId10" Type="http://schemas.openxmlformats.org/officeDocument/2006/relationships/image" Target="../media/image60.jpeg"/><Relationship Id="rId19" Type="http://schemas.openxmlformats.org/officeDocument/2006/relationships/image" Target="../media/image55.jpeg"/><Relationship Id="rId4" Type="http://schemas.openxmlformats.org/officeDocument/2006/relationships/image" Target="../media/image40.jpeg"/><Relationship Id="rId9" Type="http://schemas.openxmlformats.org/officeDocument/2006/relationships/image" Target="../media/image45.jpeg"/><Relationship Id="rId14" Type="http://schemas.openxmlformats.org/officeDocument/2006/relationships/image" Target="../media/image50.jpeg"/><Relationship Id="rId22" Type="http://schemas.openxmlformats.org/officeDocument/2006/relationships/image" Target="../media/image2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audio" Target="../media/audio10.bin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http://pes-sharik.com/dog/1index/foto/small/2.jpg" TargetMode="External"/><Relationship Id="rId13" Type="http://schemas.openxmlformats.org/officeDocument/2006/relationships/image" Target="../media/image65.jpeg"/><Relationship Id="rId18" Type="http://schemas.openxmlformats.org/officeDocument/2006/relationships/image" Target="../media/image68.jpeg"/><Relationship Id="rId26" Type="http://schemas.openxmlformats.org/officeDocument/2006/relationships/image" Target="../media/image72.jpeg"/><Relationship Id="rId39" Type="http://schemas.openxmlformats.org/officeDocument/2006/relationships/image" Target="../media/image79.jpeg"/><Relationship Id="rId3" Type="http://schemas.openxmlformats.org/officeDocument/2006/relationships/image" Target="../media/image2.png"/><Relationship Id="rId21" Type="http://schemas.openxmlformats.org/officeDocument/2006/relationships/hyperlink" Target="http://images.yandex.ru/yandsearch?p=0&amp;text=%D0%BE%D1%85%D0%BE%D1%82%D0%BD%D0%B8%D1%87%D1%8C%D0%B8%20%D1%81%D0%BE%D0%B1%D0%B0%D0%BA%D0%B8%20%D1%84%D0%BE%D1%82%D0%BE&amp;img_url=i35.beon.ru/6/72/567206/67/18408867/huntingdog.jpeg&amp;rpt=simage" TargetMode="External"/><Relationship Id="rId34" Type="http://schemas.openxmlformats.org/officeDocument/2006/relationships/image" Target="../media/image76.jpeg"/><Relationship Id="rId7" Type="http://schemas.openxmlformats.org/officeDocument/2006/relationships/image" Target="../media/image63.jpeg"/><Relationship Id="rId12" Type="http://schemas.openxmlformats.org/officeDocument/2006/relationships/hyperlink" Target="javascript:OpenWin(%22img/dogs/chihua/jak/3.jpg%22,%22p%22,400,500);" TargetMode="External"/><Relationship Id="rId17" Type="http://schemas.openxmlformats.org/officeDocument/2006/relationships/hyperlink" Target="http://images.yandex.ru/yandsearch?p=1&amp;text=%D0%BE%D1%85%D0%BE%D1%82%D0%BD%D0%B8%D1%87%D1%8C%D0%B8%20%D1%81%D0%BE%D0%B1%D0%B0%D0%BA%D0%B8%20%D1%84%D0%BE%D1%82%D0%BE&amp;img_url=www.pitomec.ru/i/pol4908001/20976/210201.jpg&amp;rpt=simage" TargetMode="External"/><Relationship Id="rId25" Type="http://schemas.openxmlformats.org/officeDocument/2006/relationships/hyperlink" Target="http://www.fotosdog.ru/uploads/posts/2009-10/1256060096_95.jpg" TargetMode="External"/><Relationship Id="rId33" Type="http://schemas.openxmlformats.org/officeDocument/2006/relationships/hyperlink" Target="http://www.all4pet.ru/user_gallery/detail/23/413.html" TargetMode="External"/><Relationship Id="rId38" Type="http://schemas.openxmlformats.org/officeDocument/2006/relationships/hyperlink" Target="http://images.yandex.ru/yandsearch?p=0&amp;text=%D1%81%D0%BB%D1%83%D0%B6%D0%B5%D0%B1%D0%BD%D1%8B%D0%B5%20%D1%81%D0%BE%D0%B1%D0%B0%D0%BA%D0%B8%20%D1%84%D0%BE%D1%82%D0%BE&amp;img_url=static.24.ua/images/0/29/29977/large_29977.jpg&amp;rpt=simage" TargetMode="Externa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67.jpeg"/><Relationship Id="rId20" Type="http://schemas.openxmlformats.org/officeDocument/2006/relationships/image" Target="../media/image69.jpeg"/><Relationship Id="rId29" Type="http://schemas.openxmlformats.org/officeDocument/2006/relationships/hyperlink" Target="http://www.fotosdog.ru/uploads/posts/2009-10/1255317709_61.jpg" TargetMode="External"/><Relationship Id="rId41" Type="http://schemas.openxmlformats.org/officeDocument/2006/relationships/image" Target="../media/image80.jpeg"/><Relationship Id="rId1" Type="http://schemas.openxmlformats.org/officeDocument/2006/relationships/audio" Target="../media/audio12.bin"/><Relationship Id="rId6" Type="http://schemas.openxmlformats.org/officeDocument/2006/relationships/hyperlink" Target="http://pes-sharik.com/1index/2.html" TargetMode="External"/><Relationship Id="rId11" Type="http://schemas.openxmlformats.org/officeDocument/2006/relationships/image" Target="http://www.sobachki.ru/yoyo.gif" TargetMode="External"/><Relationship Id="rId24" Type="http://schemas.openxmlformats.org/officeDocument/2006/relationships/image" Target="../media/image71.jpeg"/><Relationship Id="rId32" Type="http://schemas.openxmlformats.org/officeDocument/2006/relationships/image" Target="../media/image75.jpeg"/><Relationship Id="rId37" Type="http://schemas.openxmlformats.org/officeDocument/2006/relationships/image" Target="../media/image78.jpeg"/><Relationship Id="rId40" Type="http://schemas.openxmlformats.org/officeDocument/2006/relationships/hyperlink" Target="http://dic.academic.ru/pictures/bse/jpg/0233573852.jpg" TargetMode="External"/><Relationship Id="rId5" Type="http://schemas.openxmlformats.org/officeDocument/2006/relationships/image" Target="../media/image62.png"/><Relationship Id="rId15" Type="http://schemas.openxmlformats.org/officeDocument/2006/relationships/image" Target="../media/image66.jpeg"/><Relationship Id="rId23" Type="http://schemas.openxmlformats.org/officeDocument/2006/relationships/hyperlink" Target="http://www.fotosdog.ru/uploads/posts/2009-10/1256836310_82.jpg" TargetMode="External"/><Relationship Id="rId28" Type="http://schemas.openxmlformats.org/officeDocument/2006/relationships/image" Target="../media/image73.jpeg"/><Relationship Id="rId36" Type="http://schemas.openxmlformats.org/officeDocument/2006/relationships/hyperlink" Target="http://images.yandex.ru/yandsearch?p=1&amp;text=%D1%81%D0%BB%D1%83%D0%B6%D0%B5%D0%B1%D0%BD%D1%8B%D0%B5%20%D1%81%D0%BE%D0%B1%D0%B0%D0%BA%D0%B8%20%D1%84%D0%BE%D1%82%D0%BE&amp;img_url=foto.rambler.ru/public/argala1/_photos/PICT78/PICT0077-web.jpg&amp;rpt=simage" TargetMode="External"/><Relationship Id="rId10" Type="http://schemas.openxmlformats.org/officeDocument/2006/relationships/image" Target="../media/image64.gif"/><Relationship Id="rId19" Type="http://schemas.openxmlformats.org/officeDocument/2006/relationships/hyperlink" Target="http://images.yandex.ru/yandsearch?p=2&amp;text=%D0%BE%D1%85%D0%BE%D1%82%D0%BD%D0%B8%D1%87%D1%8C%D0%B8%20%D1%81%D0%BE%D0%B1%D0%B0%D0%BA%D0%B8%20%D1%84%D0%BE%D1%82%D0%BE&amp;img_url=www.floranimal.ru/pages/animal/d/1819.jpg&amp;rpt=simage" TargetMode="External"/><Relationship Id="rId31" Type="http://schemas.openxmlformats.org/officeDocument/2006/relationships/hyperlink" Target="http://www.all4pet.ru/dog_catalog/detail/1250.html" TargetMode="External"/><Relationship Id="rId4" Type="http://schemas.openxmlformats.org/officeDocument/2006/relationships/hyperlink" Target="http://www.apsodog.ru/images/IMG_7533.jpg" TargetMode="External"/><Relationship Id="rId9" Type="http://schemas.openxmlformats.org/officeDocument/2006/relationships/hyperlink" Target="http://www.gifeon.ru/" TargetMode="External"/><Relationship Id="rId14" Type="http://schemas.openxmlformats.org/officeDocument/2006/relationships/image" Target="http://www.sobachki.ru/img/dogs/chihua/jak/pre/3.jpg" TargetMode="External"/><Relationship Id="rId22" Type="http://schemas.openxmlformats.org/officeDocument/2006/relationships/image" Target="../media/image70.jpeg"/><Relationship Id="rId27" Type="http://schemas.openxmlformats.org/officeDocument/2006/relationships/hyperlink" Target="http://www.fotosdog.ru/uploads/posts/2009-10/1256059849_97.jpg" TargetMode="External"/><Relationship Id="rId30" Type="http://schemas.openxmlformats.org/officeDocument/2006/relationships/image" Target="../media/image74.jpeg"/><Relationship Id="rId35" Type="http://schemas.openxmlformats.org/officeDocument/2006/relationships/image" Target="../media/image77.jpe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6.png"/><Relationship Id="rId3" Type="http://schemas.openxmlformats.org/officeDocument/2006/relationships/image" Target="../media/image81.jpeg"/><Relationship Id="rId7" Type="http://schemas.openxmlformats.org/officeDocument/2006/relationships/image" Target="../media/image8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4.jpeg"/><Relationship Id="rId5" Type="http://schemas.openxmlformats.org/officeDocument/2006/relationships/image" Target="../media/image83.jpeg"/><Relationship Id="rId4" Type="http://schemas.openxmlformats.org/officeDocument/2006/relationships/image" Target="../media/image82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jpeg"/><Relationship Id="rId7" Type="http://schemas.openxmlformats.org/officeDocument/2006/relationships/image" Target="../media/image86.png"/><Relationship Id="rId2" Type="http://schemas.openxmlformats.org/officeDocument/2006/relationships/image" Target="../media/image8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9.jpeg"/><Relationship Id="rId5" Type="http://schemas.openxmlformats.org/officeDocument/2006/relationships/image" Target="../media/image84.jpeg"/><Relationship Id="rId4" Type="http://schemas.openxmlformats.org/officeDocument/2006/relationships/image" Target="../media/image88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jpeg"/><Relationship Id="rId7" Type="http://schemas.openxmlformats.org/officeDocument/2006/relationships/image" Target="../media/image95.jpeg"/><Relationship Id="rId2" Type="http://schemas.openxmlformats.org/officeDocument/2006/relationships/image" Target="../media/image90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4.jpeg"/><Relationship Id="rId5" Type="http://schemas.openxmlformats.org/officeDocument/2006/relationships/image" Target="../media/image93.jpeg"/><Relationship Id="rId4" Type="http://schemas.openxmlformats.org/officeDocument/2006/relationships/image" Target="../media/image92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jpeg"/><Relationship Id="rId2" Type="http://schemas.openxmlformats.org/officeDocument/2006/relationships/image" Target="../media/image96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0.jpeg"/><Relationship Id="rId5" Type="http://schemas.openxmlformats.org/officeDocument/2006/relationships/image" Target="../media/image99.jpeg"/><Relationship Id="rId4" Type="http://schemas.openxmlformats.org/officeDocument/2006/relationships/image" Target="../media/image98.jpe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7.jpeg"/><Relationship Id="rId3" Type="http://schemas.openxmlformats.org/officeDocument/2006/relationships/image" Target="../media/image102.jpeg"/><Relationship Id="rId7" Type="http://schemas.openxmlformats.org/officeDocument/2006/relationships/image" Target="../media/image106.jpeg"/><Relationship Id="rId2" Type="http://schemas.openxmlformats.org/officeDocument/2006/relationships/image" Target="../media/image101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05.jpeg"/><Relationship Id="rId11" Type="http://schemas.openxmlformats.org/officeDocument/2006/relationships/image" Target="../media/image110.jpeg"/><Relationship Id="rId5" Type="http://schemas.openxmlformats.org/officeDocument/2006/relationships/image" Target="../media/image104.jpeg"/><Relationship Id="rId10" Type="http://schemas.openxmlformats.org/officeDocument/2006/relationships/image" Target="../media/image109.jpeg"/><Relationship Id="rId4" Type="http://schemas.openxmlformats.org/officeDocument/2006/relationships/image" Target="../media/image103.jpeg"/><Relationship Id="rId9" Type="http://schemas.openxmlformats.org/officeDocument/2006/relationships/image" Target="../media/image108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13.bin"/><Relationship Id="rId4" Type="http://schemas.openxmlformats.org/officeDocument/2006/relationships/image" Target="../media/image111.gif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hyperlink" Target="http://images.google.ru/imgres?imgurl=http://myboo.ru/uploads_by_boo/picls/original_3.jpg&amp;imgrefurl=http://myboo.ru/category/send/&amp;h=768&amp;w=1024&amp;sz=157&amp;hl=ru&amp;start=87&amp;tbnid=0nXR_NKVx8QV2M:&amp;tbnh=113&amp;tbnw=150&amp;prev=/images?q=%D0%BF%D0%BE%D1%80%D0%BE%D0%B4%D1%8B+%D1%81%D0%BE%D0%B1%D0%B0%D0%BA&amp;start=80&amp;imgsz=xxlarge&amp;ndsp=20&amp;svnum=10&amp;hl=ru&amp;newwindow=1&amp;sa=N" TargetMode="External"/><Relationship Id="rId3" Type="http://schemas.openxmlformats.org/officeDocument/2006/relationships/hyperlink" Target="http://images.google.ru/imgres?imgurl=http://kakadu.509.com1.ru/fotogal/oboi/dogs/7.jpg&amp;imgrefurl=http://www.zooclub.ru/fotogal/oboi/dogs/7a.shtml&amp;h=768&amp;w=1024&amp;sz=134&amp;hl=ru&amp;start=10&amp;tbnid=Or_YHnSsbnT7eM:&amp;tbnh=113&amp;tbnw=150&amp;prev=/images?q=%D0%BF%D0%BE%D1%80%D0%BE%D0%B4%D1%8B+%D1%81%D0%BE%D0%B1%D0%B0%D0%BA&amp;imgsz=xxlarge&amp;ndsp=20&amp;svnum=10&amp;hl=ru&amp;newwindow=1&amp;sa=N" TargetMode="External"/><Relationship Id="rId7" Type="http://schemas.openxmlformats.org/officeDocument/2006/relationships/image" Target="../media/image11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hyperlink" Target="http://images.google.ru/imgres?imgurl=http://www.stroka.info/files/Userpic/1169921798.jpg&amp;imgrefurl=http://www.stroka.info/board.php?region_id=0&amp;cat_id=45&amp;command=1&amp;h=768&amp;w=1024&amp;sz=86&amp;hl=ru&amp;start=88&amp;tbnid=D_SuHhV5-yxMvM:&amp;tbnh=113&amp;tbnw=150&amp;prev=/images?q=%D0%BF%D0%BE%D1%80%D0%BE%D0%B4%D1%8B+%D1%81%D0%BE%D0%B1%D0%B0%D0%BA&amp;start=80&amp;imgsz=xxlarge&amp;ndsp=20&amp;svnum=10&amp;hl=ru&amp;newwindow=1&amp;sa=N" TargetMode="External"/><Relationship Id="rId5" Type="http://schemas.openxmlformats.org/officeDocument/2006/relationships/image" Target="../media/image113.jpeg"/><Relationship Id="rId10" Type="http://schemas.openxmlformats.org/officeDocument/2006/relationships/image" Target="../media/image116.png"/><Relationship Id="rId4" Type="http://schemas.openxmlformats.org/officeDocument/2006/relationships/image" Target="../media/image112.jpeg"/><Relationship Id="rId9" Type="http://schemas.openxmlformats.org/officeDocument/2006/relationships/image" Target="../media/image115.jpeg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8.gif"/><Relationship Id="rId2" Type="http://schemas.openxmlformats.org/officeDocument/2006/relationships/image" Target="../media/image117.w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9.gif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0.gif"/><Relationship Id="rId2" Type="http://schemas.openxmlformats.org/officeDocument/2006/relationships/slideLayout" Target="../slideLayouts/slideLayout1.xml"/><Relationship Id="rId1" Type="http://schemas.openxmlformats.org/officeDocument/2006/relationships/audio" Target="../media/audio8.bin"/><Relationship Id="rId6" Type="http://schemas.openxmlformats.org/officeDocument/2006/relationships/image" Target="../media/image2.png"/><Relationship Id="rId5" Type="http://schemas.openxmlformats.org/officeDocument/2006/relationships/image" Target="../media/image122.jpeg"/><Relationship Id="rId4" Type="http://schemas.openxmlformats.org/officeDocument/2006/relationships/image" Target="../media/image121.wmf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3.gif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hyperlink" Target="mailto:itnps@yandex.ru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838200" y="152400"/>
            <a:ext cx="8007350" cy="5943600"/>
          </a:xfrm>
        </p:spPr>
        <p:txBody>
          <a:bodyPr/>
          <a:lstStyle/>
          <a:p>
            <a:pPr eaLnBrk="1" hangingPunct="1">
              <a:defRPr/>
            </a:pPr>
            <a:r>
              <a:rPr lang="ru-RU" dirty="0" smtClean="0"/>
              <a:t> </a:t>
            </a:r>
            <a:r>
              <a:rPr lang="ru-RU" sz="1200" b="1" i="1" u="sng" dirty="0" smtClean="0">
                <a:solidFill>
                  <a:srgbClr val="008000"/>
                </a:solidFill>
              </a:rPr>
              <a:t>Пояснение к презентации « Про кошек и собак»</a:t>
            </a:r>
            <a:endParaRPr lang="ru-RU" sz="1200" dirty="0" smtClean="0">
              <a:solidFill>
                <a:srgbClr val="008000"/>
              </a:solidFill>
            </a:endParaRPr>
          </a:p>
          <a:p>
            <a:pPr eaLnBrk="1" hangingPunct="1">
              <a:defRPr/>
            </a:pPr>
            <a:r>
              <a:rPr lang="ru-RU" sz="1200" dirty="0" smtClean="0">
                <a:solidFill>
                  <a:srgbClr val="008000"/>
                </a:solidFill>
              </a:rPr>
              <a:t> </a:t>
            </a:r>
          </a:p>
          <a:p>
            <a:pPr eaLnBrk="1" hangingPunct="1">
              <a:defRPr/>
            </a:pPr>
            <a:r>
              <a:rPr lang="ru-RU" sz="1200" dirty="0" smtClean="0">
                <a:solidFill>
                  <a:srgbClr val="008000"/>
                </a:solidFill>
              </a:rPr>
              <a:t>Данная презентация создана по классическому типу: </a:t>
            </a:r>
            <a:r>
              <a:rPr lang="ru-RU" sz="1200" dirty="0" err="1" smtClean="0">
                <a:solidFill>
                  <a:srgbClr val="008000"/>
                </a:solidFill>
              </a:rPr>
              <a:t>слайд+</a:t>
            </a:r>
            <a:r>
              <a:rPr lang="ru-RU" sz="1200" dirty="0" smtClean="0">
                <a:solidFill>
                  <a:srgbClr val="008000"/>
                </a:solidFill>
              </a:rPr>
              <a:t> </a:t>
            </a:r>
            <a:r>
              <a:rPr lang="ru-RU" sz="1200" dirty="0" err="1" smtClean="0">
                <a:solidFill>
                  <a:srgbClr val="008000"/>
                </a:solidFill>
              </a:rPr>
              <a:t>анимация+</a:t>
            </a:r>
            <a:r>
              <a:rPr lang="ru-RU" sz="1200" dirty="0" smtClean="0">
                <a:solidFill>
                  <a:srgbClr val="008000"/>
                </a:solidFill>
              </a:rPr>
              <a:t> звуковые </a:t>
            </a:r>
            <a:r>
              <a:rPr lang="ru-RU" sz="1200" dirty="0" err="1" smtClean="0">
                <a:solidFill>
                  <a:srgbClr val="008000"/>
                </a:solidFill>
              </a:rPr>
              <a:t>эффекты.Она</a:t>
            </a:r>
            <a:r>
              <a:rPr lang="ru-RU" sz="1200" dirty="0" smtClean="0">
                <a:solidFill>
                  <a:srgbClr val="008000"/>
                </a:solidFill>
              </a:rPr>
              <a:t> полностью соответствует ходу урока, предвещая или дополняя материал урока.</a:t>
            </a:r>
          </a:p>
          <a:p>
            <a:pPr eaLnBrk="1" hangingPunct="1">
              <a:defRPr/>
            </a:pPr>
            <a:r>
              <a:rPr lang="ru-RU" sz="1200" dirty="0" smtClean="0">
                <a:solidFill>
                  <a:srgbClr val="008000"/>
                </a:solidFill>
              </a:rPr>
              <a:t>          Все слайды меняются по щелчку (не автоматически). А вот на слайдах некоторая анимация и звуки созданы по времени.</a:t>
            </a:r>
          </a:p>
          <a:p>
            <a:pPr eaLnBrk="1" hangingPunct="1">
              <a:defRPr/>
            </a:pPr>
            <a:r>
              <a:rPr lang="ru-RU" sz="1200" dirty="0" smtClean="0">
                <a:solidFill>
                  <a:srgbClr val="008000"/>
                </a:solidFill>
              </a:rPr>
              <a:t> </a:t>
            </a:r>
          </a:p>
          <a:p>
            <a:pPr eaLnBrk="1" hangingPunct="1">
              <a:defRPr/>
            </a:pPr>
            <a:r>
              <a:rPr lang="ru-RU" sz="1200" u="sng" dirty="0" smtClean="0">
                <a:solidFill>
                  <a:srgbClr val="008000"/>
                </a:solidFill>
              </a:rPr>
              <a:t>Слайд (в дальнейшем С ) – 1</a:t>
            </a:r>
            <a:r>
              <a:rPr lang="ru-RU" sz="1200" dirty="0" smtClean="0">
                <a:solidFill>
                  <a:srgbClr val="008000"/>
                </a:solidFill>
              </a:rPr>
              <a:t>- Титульный лист (школьный звонок</a:t>
            </a:r>
          </a:p>
          <a:p>
            <a:pPr eaLnBrk="1" hangingPunct="1">
              <a:defRPr/>
            </a:pPr>
            <a:r>
              <a:rPr lang="ru-RU" sz="1200" dirty="0" smtClean="0">
                <a:solidFill>
                  <a:srgbClr val="008000"/>
                </a:solidFill>
              </a:rPr>
              <a:t>             в  </a:t>
            </a:r>
            <a:r>
              <a:rPr lang="en-US" sz="1200" dirty="0" smtClean="0">
                <a:solidFill>
                  <a:srgbClr val="008000"/>
                </a:solidFill>
              </a:rPr>
              <a:t>mp</a:t>
            </a:r>
            <a:r>
              <a:rPr lang="ru-RU" sz="1200" dirty="0" smtClean="0">
                <a:solidFill>
                  <a:srgbClr val="008000"/>
                </a:solidFill>
              </a:rPr>
              <a:t>3 – по щелчку)</a:t>
            </a:r>
          </a:p>
          <a:p>
            <a:pPr eaLnBrk="1" hangingPunct="1">
              <a:defRPr/>
            </a:pPr>
            <a:r>
              <a:rPr lang="ru-RU" sz="1200" b="1" dirty="0" smtClean="0">
                <a:solidFill>
                  <a:srgbClr val="008000"/>
                </a:solidFill>
              </a:rPr>
              <a:t>С – 2-6</a:t>
            </a:r>
            <a:r>
              <a:rPr lang="ru-RU" sz="1200" dirty="0" smtClean="0">
                <a:solidFill>
                  <a:srgbClr val="008000"/>
                </a:solidFill>
              </a:rPr>
              <a:t>  - отгадки появляются автоматически (при достаточном    </a:t>
            </a:r>
          </a:p>
          <a:p>
            <a:pPr eaLnBrk="1" hangingPunct="1">
              <a:defRPr/>
            </a:pPr>
            <a:r>
              <a:rPr lang="ru-RU" sz="1200" dirty="0" smtClean="0">
                <a:solidFill>
                  <a:srgbClr val="008000"/>
                </a:solidFill>
              </a:rPr>
              <a:t>              времени для отгадывания детьми)</a:t>
            </a:r>
          </a:p>
          <a:p>
            <a:pPr eaLnBrk="1" hangingPunct="1">
              <a:defRPr/>
            </a:pPr>
            <a:r>
              <a:rPr lang="ru-RU" sz="1200" b="1" dirty="0" smtClean="0">
                <a:solidFill>
                  <a:srgbClr val="008000"/>
                </a:solidFill>
              </a:rPr>
              <a:t>С – 7</a:t>
            </a:r>
            <a:r>
              <a:rPr lang="ru-RU" sz="1200" dirty="0" smtClean="0">
                <a:solidFill>
                  <a:srgbClr val="008000"/>
                </a:solidFill>
              </a:rPr>
              <a:t>-   Первая отгадка (корова) – автоматически, последующие- по</a:t>
            </a:r>
          </a:p>
          <a:p>
            <a:pPr eaLnBrk="1" hangingPunct="1">
              <a:defRPr/>
            </a:pPr>
            <a:r>
              <a:rPr lang="ru-RU" sz="1200" dirty="0" smtClean="0">
                <a:solidFill>
                  <a:srgbClr val="008000"/>
                </a:solidFill>
              </a:rPr>
              <a:t>           щелчку, слово-отгадка (выделенная цветом)- автоматически</a:t>
            </a:r>
          </a:p>
          <a:p>
            <a:pPr eaLnBrk="1" hangingPunct="1">
              <a:defRPr/>
            </a:pPr>
            <a:r>
              <a:rPr lang="ru-RU" sz="1200" dirty="0" smtClean="0">
                <a:solidFill>
                  <a:srgbClr val="008000"/>
                </a:solidFill>
              </a:rPr>
              <a:t>           + звуковое сопровождение.</a:t>
            </a:r>
          </a:p>
          <a:p>
            <a:pPr eaLnBrk="1" hangingPunct="1">
              <a:defRPr/>
            </a:pPr>
            <a:r>
              <a:rPr lang="ru-RU" sz="1200" b="1" dirty="0" smtClean="0">
                <a:solidFill>
                  <a:srgbClr val="008000"/>
                </a:solidFill>
              </a:rPr>
              <a:t>С – 8</a:t>
            </a:r>
            <a:r>
              <a:rPr lang="ru-RU" sz="1200" dirty="0" smtClean="0">
                <a:solidFill>
                  <a:srgbClr val="008000"/>
                </a:solidFill>
              </a:rPr>
              <a:t> – Основные картинки и звуки – автоматически, дополнения в</a:t>
            </a:r>
          </a:p>
          <a:p>
            <a:pPr eaLnBrk="1" hangingPunct="1">
              <a:defRPr/>
            </a:pPr>
            <a:r>
              <a:rPr lang="ru-RU" sz="1200" dirty="0" smtClean="0">
                <a:solidFill>
                  <a:srgbClr val="008000"/>
                </a:solidFill>
              </a:rPr>
              <a:t>            виде голубей – 2 щелчка.</a:t>
            </a:r>
          </a:p>
          <a:p>
            <a:pPr eaLnBrk="1" hangingPunct="1">
              <a:defRPr/>
            </a:pPr>
            <a:r>
              <a:rPr lang="ru-RU" sz="1200" b="1" dirty="0" smtClean="0">
                <a:solidFill>
                  <a:srgbClr val="008000"/>
                </a:solidFill>
              </a:rPr>
              <a:t>С – 9</a:t>
            </a:r>
            <a:r>
              <a:rPr lang="ru-RU" sz="1200" dirty="0" smtClean="0">
                <a:solidFill>
                  <a:srgbClr val="008000"/>
                </a:solidFill>
              </a:rPr>
              <a:t> – тема урока – 2 щелчка</a:t>
            </a:r>
          </a:p>
          <a:p>
            <a:pPr eaLnBrk="1" hangingPunct="1">
              <a:defRPr/>
            </a:pPr>
            <a:r>
              <a:rPr lang="ru-RU" sz="1200" b="1" dirty="0" smtClean="0">
                <a:solidFill>
                  <a:srgbClr val="008000"/>
                </a:solidFill>
              </a:rPr>
              <a:t>С – 10,11</a:t>
            </a:r>
            <a:r>
              <a:rPr lang="ru-RU" sz="1200" dirty="0" smtClean="0">
                <a:solidFill>
                  <a:srgbClr val="008000"/>
                </a:solidFill>
              </a:rPr>
              <a:t> – всё автоматически, а выход лесной кошки- по щелчку.</a:t>
            </a:r>
          </a:p>
          <a:p>
            <a:pPr eaLnBrk="1" hangingPunct="1">
              <a:defRPr/>
            </a:pPr>
            <a:r>
              <a:rPr lang="ru-RU" sz="1200" b="1" dirty="0" smtClean="0">
                <a:solidFill>
                  <a:srgbClr val="008000"/>
                </a:solidFill>
              </a:rPr>
              <a:t>С – 12</a:t>
            </a:r>
            <a:r>
              <a:rPr lang="ru-RU" sz="1200" dirty="0" smtClean="0">
                <a:solidFill>
                  <a:srgbClr val="008000"/>
                </a:solidFill>
              </a:rPr>
              <a:t> – песня «не дразните собак» автоматически</a:t>
            </a:r>
          </a:p>
          <a:p>
            <a:pPr eaLnBrk="1" hangingPunct="1">
              <a:defRPr/>
            </a:pPr>
            <a:r>
              <a:rPr lang="ru-RU" sz="1200" b="1" dirty="0" smtClean="0">
                <a:solidFill>
                  <a:srgbClr val="008000"/>
                </a:solidFill>
              </a:rPr>
              <a:t>С – 13,14,15</a:t>
            </a:r>
            <a:r>
              <a:rPr lang="ru-RU" sz="1200" dirty="0" smtClean="0">
                <a:solidFill>
                  <a:srgbClr val="008000"/>
                </a:solidFill>
              </a:rPr>
              <a:t> – автоматически</a:t>
            </a:r>
          </a:p>
          <a:p>
            <a:pPr eaLnBrk="1" hangingPunct="1">
              <a:defRPr/>
            </a:pPr>
            <a:r>
              <a:rPr lang="ru-RU" sz="1200" b="1" dirty="0" smtClean="0">
                <a:solidFill>
                  <a:srgbClr val="008000"/>
                </a:solidFill>
              </a:rPr>
              <a:t>С-17</a:t>
            </a:r>
            <a:r>
              <a:rPr lang="ru-RU" sz="1200" dirty="0" smtClean="0">
                <a:solidFill>
                  <a:srgbClr val="008000"/>
                </a:solidFill>
              </a:rPr>
              <a:t> – 2 щелчка</a:t>
            </a:r>
          </a:p>
          <a:p>
            <a:pPr eaLnBrk="1" hangingPunct="1">
              <a:defRPr/>
            </a:pPr>
            <a:r>
              <a:rPr lang="ru-RU" sz="1200" b="1" dirty="0" smtClean="0">
                <a:solidFill>
                  <a:srgbClr val="008000"/>
                </a:solidFill>
              </a:rPr>
              <a:t>С – 18, 19</a:t>
            </a:r>
            <a:r>
              <a:rPr lang="ru-RU" sz="1200" dirty="0" smtClean="0">
                <a:solidFill>
                  <a:srgbClr val="008000"/>
                </a:solidFill>
              </a:rPr>
              <a:t> – по щелчку</a:t>
            </a:r>
          </a:p>
          <a:p>
            <a:pPr eaLnBrk="1" hangingPunct="1">
              <a:defRPr/>
            </a:pPr>
            <a:r>
              <a:rPr lang="ru-RU" sz="1200" b="1" dirty="0" smtClean="0">
                <a:solidFill>
                  <a:srgbClr val="008000"/>
                </a:solidFill>
              </a:rPr>
              <a:t>С -20</a:t>
            </a:r>
            <a:r>
              <a:rPr lang="ru-RU" sz="1200" dirty="0" smtClean="0">
                <a:solidFill>
                  <a:srgbClr val="008000"/>
                </a:solidFill>
              </a:rPr>
              <a:t> – сначала автоматически, 2 часть – по щелчку</a:t>
            </a:r>
          </a:p>
          <a:p>
            <a:pPr eaLnBrk="1" hangingPunct="1">
              <a:defRPr/>
            </a:pPr>
            <a:r>
              <a:rPr lang="ru-RU" sz="1200" b="1" dirty="0" smtClean="0">
                <a:solidFill>
                  <a:srgbClr val="008000"/>
                </a:solidFill>
              </a:rPr>
              <a:t>С-21</a:t>
            </a:r>
            <a:r>
              <a:rPr lang="ru-RU" sz="1200" dirty="0" smtClean="0">
                <a:solidFill>
                  <a:srgbClr val="008000"/>
                </a:solidFill>
              </a:rPr>
              <a:t> – каждое слово- щелчок</a:t>
            </a:r>
          </a:p>
          <a:p>
            <a:pPr eaLnBrk="1" hangingPunct="1">
              <a:defRPr/>
            </a:pPr>
            <a:r>
              <a:rPr lang="ru-RU" sz="1200" b="1" dirty="0" smtClean="0">
                <a:solidFill>
                  <a:srgbClr val="008000"/>
                </a:solidFill>
              </a:rPr>
              <a:t>С-22</a:t>
            </a:r>
            <a:r>
              <a:rPr lang="ru-RU" sz="1200" dirty="0" smtClean="0">
                <a:solidFill>
                  <a:srgbClr val="008000"/>
                </a:solidFill>
              </a:rPr>
              <a:t>- рисунки и слова- автоматически, звук- щелчок</a:t>
            </a:r>
          </a:p>
          <a:p>
            <a:pPr eaLnBrk="1" hangingPunct="1">
              <a:defRPr/>
            </a:pPr>
            <a:r>
              <a:rPr lang="ru-RU" sz="1200" b="1" dirty="0" smtClean="0">
                <a:solidFill>
                  <a:srgbClr val="008000"/>
                </a:solidFill>
              </a:rPr>
              <a:t>С-23</a:t>
            </a:r>
            <a:r>
              <a:rPr lang="ru-RU" sz="1200" dirty="0" smtClean="0">
                <a:solidFill>
                  <a:srgbClr val="008000"/>
                </a:solidFill>
              </a:rPr>
              <a:t> – автоматически</a:t>
            </a:r>
          </a:p>
          <a:p>
            <a:pPr eaLnBrk="1" hangingPunct="1">
              <a:defRPr/>
            </a:pPr>
            <a:r>
              <a:rPr lang="ru-RU" sz="1200" b="1" dirty="0" smtClean="0">
                <a:solidFill>
                  <a:srgbClr val="008000"/>
                </a:solidFill>
              </a:rPr>
              <a:t>С- 24,25,27</a:t>
            </a:r>
            <a:r>
              <a:rPr lang="ru-RU" sz="1200" dirty="0" smtClean="0">
                <a:solidFill>
                  <a:srgbClr val="008000"/>
                </a:solidFill>
              </a:rPr>
              <a:t> –щелчком</a:t>
            </a:r>
          </a:p>
          <a:p>
            <a:pPr eaLnBrk="1" hangingPunct="1">
              <a:defRPr/>
            </a:pPr>
            <a:r>
              <a:rPr lang="ru-RU" sz="1200" b="1" dirty="0" smtClean="0">
                <a:solidFill>
                  <a:srgbClr val="008000"/>
                </a:solidFill>
              </a:rPr>
              <a:t>С-26, 28, 29</a:t>
            </a:r>
            <a:r>
              <a:rPr lang="ru-RU" sz="1200" dirty="0" smtClean="0">
                <a:solidFill>
                  <a:srgbClr val="008000"/>
                </a:solidFill>
              </a:rPr>
              <a:t> – автоматически</a:t>
            </a:r>
          </a:p>
          <a:p>
            <a:pPr eaLnBrk="1" hangingPunct="1">
              <a:defRPr/>
            </a:pPr>
            <a:r>
              <a:rPr lang="ru-RU" sz="1200" dirty="0" smtClean="0">
                <a:solidFill>
                  <a:srgbClr val="008000"/>
                </a:solidFill>
              </a:rPr>
              <a:t> </a:t>
            </a:r>
          </a:p>
          <a:p>
            <a:pPr eaLnBrk="1" hangingPunct="1">
              <a:defRPr/>
            </a:pPr>
            <a:r>
              <a:rPr lang="ru-RU" sz="1200" dirty="0" smtClean="0"/>
              <a:t> </a:t>
            </a:r>
          </a:p>
        </p:txBody>
      </p:sp>
      <p:sp>
        <p:nvSpPr>
          <p:cNvPr id="4" name="Скругленный прямоугольник 3">
            <a:hlinkClick r:id="rId2" tooltip=" Каталог презентаций "/>
          </p:cNvPr>
          <p:cNvSpPr/>
          <p:nvPr/>
        </p:nvSpPr>
        <p:spPr>
          <a:xfrm>
            <a:off x="3898900" y="6477000"/>
            <a:ext cx="1371600" cy="355600"/>
          </a:xfrm>
          <a:prstGeom prst="roundRect">
            <a:avLst/>
          </a:prstGeom>
          <a:gradFill flip="none" rotWithShape="1">
            <a:gsLst>
              <a:gs pos="0">
                <a:srgbClr val="FFFFFF"/>
              </a:gs>
              <a:gs pos="100000">
                <a:srgbClr val="FFFFFF">
                  <a:shade val="88000"/>
                </a:srgbClr>
              </a:gs>
            </a:gsLst>
            <a:lin ang="5400000" scaled="1"/>
            <a:tileRect/>
          </a:gradFill>
          <a:ln w="12700">
            <a:solidFill>
              <a:srgbClr val="3333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8900" tIns="25400" rIns="88900" bIns="50800" rtlCol="0" anchor="ctr"/>
          <a:lstStyle/>
          <a:p>
            <a:pPr algn="ctr"/>
            <a:r>
              <a:rPr lang="en-US" sz="2000" u="sng" smtClean="0">
                <a:solidFill>
                  <a:srgbClr val="3333CC"/>
                </a:solidFill>
                <a:latin typeface="Arial"/>
              </a:rPr>
              <a:t>5klass.net</a:t>
            </a:r>
            <a:endParaRPr lang="ru-RU" sz="2000" u="sng">
              <a:solidFill>
                <a:srgbClr val="3333CC"/>
              </a:solidFill>
              <a:latin typeface="Arial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65088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WordArt 4"/>
          <p:cNvSpPr>
            <a:spLocks noChangeArrowheads="1" noChangeShapeType="1" noTextEdit="1"/>
          </p:cNvSpPr>
          <p:nvPr/>
        </p:nvSpPr>
        <p:spPr bwMode="auto">
          <a:xfrm>
            <a:off x="228600" y="1219200"/>
            <a:ext cx="7696200" cy="3505200"/>
          </a:xfrm>
          <a:prstGeom prst="rect">
            <a:avLst/>
          </a:prstGeom>
        </p:spPr>
        <p:txBody>
          <a:bodyPr wrap="none" fromWordArt="1">
            <a:prstTxWarp prst="textCascadeUp">
              <a:avLst>
                <a:gd name="adj" fmla="val 44444"/>
              </a:avLst>
            </a:prstTxWarp>
            <a:scene3d>
              <a:camera prst="legacyPerspectiveFront">
                <a:rot lat="20519999" lon="1080000" rev="0"/>
              </a:camera>
              <a:lightRig rig="legacyHarsh2" dir="b"/>
            </a:scene3d>
            <a:sp3d extrusionH="430200" prstMaterial="legacyMatte">
              <a:extrusionClr>
                <a:srgbClr val="FF6600"/>
              </a:extrusionClr>
            </a:sp3d>
          </a:bodyPr>
          <a:lstStyle/>
          <a:p>
            <a:pPr algn="ctr"/>
            <a:r>
              <a:rPr lang="ru-RU" sz="3600" kern="10">
                <a:ln w="9525">
                  <a:round/>
                  <a:headEnd/>
                  <a:tailEnd/>
                </a:ln>
                <a:gradFill rotWithShape="0">
                  <a:gsLst>
                    <a:gs pos="0">
                      <a:srgbClr val="FFE701"/>
                    </a:gs>
                    <a:gs pos="100000">
                      <a:srgbClr val="FE3E02"/>
                    </a:gs>
                  </a:gsLst>
                  <a:lin ang="5400000" scaled="1"/>
                </a:gradFill>
                <a:latin typeface="Impact"/>
              </a:rPr>
              <a:t>Домашние  животные</a:t>
            </a:r>
          </a:p>
        </p:txBody>
      </p:sp>
      <p:pic>
        <p:nvPicPr>
          <p:cNvPr id="6149" name="Picture 5" descr="звоночек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flipH="1">
            <a:off x="228600" y="152400"/>
            <a:ext cx="1219200" cy="1504950"/>
          </a:xfrm>
          <a:prstGeom prst="rect">
            <a:avLst/>
          </a:prstGeom>
          <a:noFill/>
        </p:spPr>
      </p:pic>
      <p:sp>
        <p:nvSpPr>
          <p:cNvPr id="6150" name="Text Box 6"/>
          <p:cNvSpPr txBox="1">
            <a:spLocks noChangeArrowheads="1"/>
          </p:cNvSpPr>
          <p:nvPr/>
        </p:nvSpPr>
        <p:spPr bwMode="auto">
          <a:xfrm>
            <a:off x="2057400" y="4724400"/>
            <a:ext cx="6858000" cy="2169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ru-RU" dirty="0"/>
              <a:t>Урок по курсу  «Окружающий мир» 2 класс</a:t>
            </a:r>
          </a:p>
          <a:p>
            <a:r>
              <a:rPr lang="ru-RU" dirty="0"/>
              <a:t>по учебнику А.А.Плешакова. «Просвещение» Москва 2005</a:t>
            </a:r>
          </a:p>
          <a:p>
            <a:r>
              <a:rPr lang="ru-RU" dirty="0"/>
              <a:t>Учитель: Храмцова Валентина Николаевна</a:t>
            </a:r>
          </a:p>
          <a:p>
            <a:r>
              <a:rPr lang="ru-RU" dirty="0"/>
              <a:t>Учитель начальных классов лицей №1,с. Большеустьикинское, </a:t>
            </a:r>
            <a:r>
              <a:rPr lang="ru-RU" dirty="0" err="1"/>
              <a:t>Мечетлинский</a:t>
            </a:r>
            <a:r>
              <a:rPr lang="ru-RU" dirty="0"/>
              <a:t> р-н, РБ, </a:t>
            </a:r>
            <a:endParaRPr lang="ru-RU" dirty="0" smtClean="0"/>
          </a:p>
          <a:p>
            <a:r>
              <a:rPr lang="ru-RU" smtClean="0"/>
              <a:t>Идентификатор: 222-398-870</a:t>
            </a:r>
            <a:endParaRPr lang="ru-RU"/>
          </a:p>
          <a:p>
            <a:pPr>
              <a:spcBef>
                <a:spcPct val="50000"/>
              </a:spcBef>
            </a:pPr>
            <a:endParaRPr lang="ru-RU" dirty="0"/>
          </a:p>
        </p:txBody>
      </p:sp>
      <p:sp>
        <p:nvSpPr>
          <p:cNvPr id="6154" name="AutoShape 10">
            <a:hlinkClick r:id="" action="ppaction://noaction" highlightClick="1">
              <a:snd r:embed="rId4" name="chimes.wav"/>
            </a:hlinkClick>
          </p:cNvPr>
          <p:cNvSpPr>
            <a:spLocks noChangeArrowheads="1"/>
          </p:cNvSpPr>
          <p:nvPr/>
        </p:nvSpPr>
        <p:spPr bwMode="auto">
          <a:xfrm>
            <a:off x="533400" y="5791200"/>
            <a:ext cx="762000" cy="685800"/>
          </a:xfrm>
          <a:prstGeom prst="actionButtonSound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pic>
        <p:nvPicPr>
          <p:cNvPr id="6155" name="звонок.mp3">
            <a:hlinkClick r:id="" action="ppaction://media"/>
          </p:cNvPr>
          <p:cNvPicPr>
            <a:picLocks noRot="1" noChangeAspect="1" noChangeArrowheads="1"/>
          </p:cNvPicPr>
          <p:nvPr>
            <a:audioFile r:link="rId1"/>
          </p:nvPr>
        </p:nvPicPr>
        <p:blipFill>
          <a:blip r:embed="rId5" cstate="email"/>
          <a:srcRect/>
          <a:stretch>
            <a:fillRect/>
          </a:stretch>
        </p:blipFill>
        <p:spPr bwMode="auto">
          <a:xfrm>
            <a:off x="381000" y="609600"/>
            <a:ext cx="304800" cy="304800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048" fill="hold"/>
                                        <p:tgtEl>
                                          <p:spTgt spid="615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155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i="1">
                <a:solidFill>
                  <a:srgbClr val="008000"/>
                </a:solidFill>
                <a:latin typeface="Times New Roman" pitchFamily="18" charset="0"/>
              </a:rPr>
              <a:t>Отгадай  загадку.</a:t>
            </a:r>
          </a:p>
        </p:txBody>
      </p:sp>
      <p:sp>
        <p:nvSpPr>
          <p:cNvPr id="9219" name="Rectangle 3"/>
          <p:cNvSpPr>
            <a:spLocks noGrp="1" noRot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 typeface="Wingdings" pitchFamily="2" charset="2"/>
              <a:buNone/>
            </a:pPr>
            <a:r>
              <a:rPr lang="ru-RU">
                <a:solidFill>
                  <a:schemeClr val="bg1"/>
                </a:solidFill>
              </a:rPr>
              <a:t>1.  Среди двора стоит копна,</a:t>
            </a:r>
          </a:p>
          <a:p>
            <a:pPr>
              <a:buFont typeface="Wingdings" pitchFamily="2" charset="2"/>
              <a:buNone/>
            </a:pPr>
            <a:r>
              <a:rPr lang="ru-RU">
                <a:solidFill>
                  <a:schemeClr val="bg1"/>
                </a:solidFill>
              </a:rPr>
              <a:t>     Спереди вилы, а сзади метла.</a:t>
            </a:r>
          </a:p>
        </p:txBody>
      </p:sp>
      <p:pic>
        <p:nvPicPr>
          <p:cNvPr id="9220" name="Picture 4" descr="корова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flipH="1">
            <a:off x="4648200" y="3505200"/>
            <a:ext cx="3600450" cy="2632075"/>
          </a:xfrm>
          <a:prstGeom prst="rect">
            <a:avLst/>
          </a:prstGeom>
          <a:noFill/>
        </p:spPr>
      </p:pic>
      <p:pic>
        <p:nvPicPr>
          <p:cNvPr id="9224" name="Picture 8">
            <a:hlinkClick r:id="" action="ppaction://media"/>
          </p:cNvPr>
          <p:cNvPicPr>
            <a:picLocks noRot="1" noChangeAspect="1" noChangeArrowheads="1"/>
          </p:cNvPicPr>
          <p:nvPr>
            <a:wavAudioFile r:embed="rId1" name="MSj00747210000[1].wav"/>
          </p:nvPr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381000" y="6324600"/>
            <a:ext cx="304800" cy="304800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500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922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8312"/>
                            </p:stCondLst>
                            <p:childTnLst>
                              <p:par>
                                <p:cTn id="8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87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2733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996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996" tmFilter="0, 0; 0.125,0.2665; 0.25,0.4; 0.375,0.465; 0.5,0.5;  0.625,0.535; 0.75,0.6; 0.875,0.7335; 1,1">
                                          <p:stCondLst>
                                            <p:cond delay="996"/>
                                          </p:stCondLst>
                                        </p:cTn>
                                        <p:tgtEl>
                                          <p:spTgt spid="92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498" tmFilter="0, 0; 0.125,0.2665; 0.25,0.4; 0.375,0.465; 0.5,0.5;  0.625,0.535; 0.75,0.6; 0.875,0.7335; 1,1">
                                          <p:stCondLst>
                                            <p:cond delay="1986"/>
                                          </p:stCondLst>
                                        </p:cTn>
                                        <p:tgtEl>
                                          <p:spTgt spid="92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46" tmFilter="0, 0; 0.125,0.2665; 0.25,0.4; 0.375,0.465; 0.5,0.5;  0.625,0.535; 0.75,0.6; 0.875,0.7335; 1,1">
                                          <p:stCondLst>
                                            <p:cond delay="2484"/>
                                          </p:stCondLst>
                                        </p:cTn>
                                        <p:tgtEl>
                                          <p:spTgt spid="92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6" dur="39">
                                          <p:stCondLst>
                                            <p:cond delay="975"/>
                                          </p:stCondLst>
                                        </p:cTn>
                                        <p:tgtEl>
                                          <p:spTgt spid="922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7" dur="249" decel="50000">
                                          <p:stCondLst>
                                            <p:cond delay="1014"/>
                                          </p:stCondLst>
                                        </p:cTn>
                                        <p:tgtEl>
                                          <p:spTgt spid="922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8" dur="39">
                                          <p:stCondLst>
                                            <p:cond delay="1968"/>
                                          </p:stCondLst>
                                        </p:cTn>
                                        <p:tgtEl>
                                          <p:spTgt spid="922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9" dur="249" decel="50000">
                                          <p:stCondLst>
                                            <p:cond delay="2007"/>
                                          </p:stCondLst>
                                        </p:cTn>
                                        <p:tgtEl>
                                          <p:spTgt spid="922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" dur="39">
                                          <p:stCondLst>
                                            <p:cond delay="2463"/>
                                          </p:stCondLst>
                                        </p:cTn>
                                        <p:tgtEl>
                                          <p:spTgt spid="922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1" dur="249" decel="50000">
                                          <p:stCondLst>
                                            <p:cond delay="2502"/>
                                          </p:stCondLst>
                                        </p:cTn>
                                        <p:tgtEl>
                                          <p:spTgt spid="922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39">
                                          <p:stCondLst>
                                            <p:cond delay="2712"/>
                                          </p:stCondLst>
                                        </p:cTn>
                                        <p:tgtEl>
                                          <p:spTgt spid="922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3" dur="249" decel="50000">
                                          <p:stCondLst>
                                            <p:cond delay="2751"/>
                                          </p:stCondLst>
                                        </p:cTn>
                                        <p:tgtEl>
                                          <p:spTgt spid="922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24" repeatCount="2000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224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i="1">
                <a:solidFill>
                  <a:srgbClr val="008000"/>
                </a:solidFill>
                <a:latin typeface="Times New Roman" pitchFamily="18" charset="0"/>
              </a:rPr>
              <a:t>Отгадай  загадку.</a:t>
            </a:r>
          </a:p>
        </p:txBody>
      </p:sp>
      <p:sp>
        <p:nvSpPr>
          <p:cNvPr id="7171" name="Rectangle 3"/>
          <p:cNvSpPr>
            <a:spLocks noGrp="1" noRot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 typeface="Wingdings" pitchFamily="2" charset="2"/>
              <a:buNone/>
            </a:pPr>
            <a:r>
              <a:rPr lang="ru-RU" b="1">
                <a:solidFill>
                  <a:srgbClr val="006600"/>
                </a:solidFill>
              </a:rPr>
              <a:t>2.  Четыре ноги, пятый хвост,</a:t>
            </a:r>
          </a:p>
          <a:p>
            <a:pPr>
              <a:buFont typeface="Wingdings" pitchFamily="2" charset="2"/>
              <a:buNone/>
            </a:pPr>
            <a:r>
              <a:rPr lang="ru-RU" b="1">
                <a:solidFill>
                  <a:srgbClr val="006600"/>
                </a:solidFill>
              </a:rPr>
              <a:t>      Шестая грива.</a:t>
            </a:r>
          </a:p>
        </p:txBody>
      </p:sp>
      <p:pic>
        <p:nvPicPr>
          <p:cNvPr id="7172" name="Picture 4" descr="анимашка - лошадь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257800" y="2971800"/>
            <a:ext cx="2971800" cy="2749550"/>
          </a:xfrm>
          <a:prstGeom prst="rect">
            <a:avLst/>
          </a:prstGeom>
          <a:noFill/>
        </p:spPr>
      </p:pic>
      <p:pic>
        <p:nvPicPr>
          <p:cNvPr id="7174" name="Picture 6">
            <a:hlinkClick r:id="" action="ppaction://media"/>
          </p:cNvPr>
          <p:cNvPicPr>
            <a:picLocks noRot="1" noChangeAspect="1" noChangeArrowheads="1"/>
          </p:cNvPicPr>
          <p:nvPr>
            <a:wavAudioFile r:embed="rId1" name="MSj00748450000[1].wav"/>
          </p:nvPr>
        </p:nvPicPr>
        <p:blipFill>
          <a:blip r:embed="rId5" cstate="email"/>
          <a:srcRect/>
          <a:stretch>
            <a:fillRect/>
          </a:stretch>
        </p:blipFill>
        <p:spPr bwMode="auto">
          <a:xfrm>
            <a:off x="381000" y="6324600"/>
            <a:ext cx="304800" cy="304800"/>
          </a:xfrm>
          <a:prstGeom prst="rect">
            <a:avLst/>
          </a:prstGeom>
          <a:noFill/>
        </p:spPr>
      </p:pic>
      <p:pic>
        <p:nvPicPr>
          <p:cNvPr id="7175" name="Picture 7">
            <a:hlinkClick r:id="" action="ppaction://media"/>
          </p:cNvPr>
          <p:cNvPicPr>
            <a:picLocks noRot="1" noChangeAspect="1" noChangeArrowheads="1"/>
          </p:cNvPicPr>
          <p:nvPr>
            <a:wavAudioFile r:embed="rId2" name="MSj00748390000[1].wav"/>
          </p:nvPr>
        </p:nvPicPr>
        <p:blipFill>
          <a:blip r:embed="rId5" cstate="email"/>
          <a:srcRect/>
          <a:stretch>
            <a:fillRect/>
          </a:stretch>
        </p:blipFill>
        <p:spPr bwMode="auto">
          <a:xfrm>
            <a:off x="838200" y="6324600"/>
            <a:ext cx="304800" cy="304800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500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078" fill="hold"/>
                                        <p:tgtEl>
                                          <p:spTgt spid="717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1078"/>
                            </p:stCondLst>
                            <p:childTnLst>
                              <p:par>
                                <p:cTn id="8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1361" fill="hold"/>
                                        <p:tgtEl>
                                          <p:spTgt spid="717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0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71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1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4" dur="1000"/>
                                        <p:tgtEl>
                                          <p:spTgt spid="7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15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174"/>
                </p:tgtEl>
              </p:cMediaNode>
            </p:audio>
            <p:audio>
              <p:cMediaNode>
                <p:cTn id="16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175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i="1">
                <a:solidFill>
                  <a:srgbClr val="008000"/>
                </a:solidFill>
                <a:latin typeface="Times New Roman" pitchFamily="18" charset="0"/>
              </a:rPr>
              <a:t>Отгадай  загадку.</a:t>
            </a:r>
          </a:p>
        </p:txBody>
      </p:sp>
      <p:sp>
        <p:nvSpPr>
          <p:cNvPr id="8195" name="Rectangle 3"/>
          <p:cNvSpPr>
            <a:spLocks noGrp="1" noRot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 typeface="Wingdings" pitchFamily="2" charset="2"/>
              <a:buNone/>
            </a:pPr>
            <a:r>
              <a:rPr lang="ru-RU">
                <a:solidFill>
                  <a:schemeClr val="bg2"/>
                </a:solidFill>
              </a:rPr>
              <a:t>3.  С бородой, а не старик,</a:t>
            </a:r>
          </a:p>
          <a:p>
            <a:pPr>
              <a:buFont typeface="Wingdings" pitchFamily="2" charset="2"/>
              <a:buNone/>
            </a:pPr>
            <a:r>
              <a:rPr lang="ru-RU">
                <a:solidFill>
                  <a:schemeClr val="bg2"/>
                </a:solidFill>
              </a:rPr>
              <a:t>     С рогами, а не бык.</a:t>
            </a:r>
          </a:p>
          <a:p>
            <a:pPr>
              <a:buFont typeface="Wingdings" pitchFamily="2" charset="2"/>
              <a:buNone/>
            </a:pPr>
            <a:r>
              <a:rPr lang="ru-RU">
                <a:solidFill>
                  <a:schemeClr val="bg2"/>
                </a:solidFill>
              </a:rPr>
              <a:t>     Кору дерёт,</a:t>
            </a:r>
          </a:p>
          <a:p>
            <a:pPr>
              <a:buFont typeface="Wingdings" pitchFamily="2" charset="2"/>
              <a:buNone/>
            </a:pPr>
            <a:r>
              <a:rPr lang="ru-RU">
                <a:solidFill>
                  <a:schemeClr val="bg2"/>
                </a:solidFill>
              </a:rPr>
              <a:t>    А лаптей не плетёт.</a:t>
            </a:r>
          </a:p>
        </p:txBody>
      </p:sp>
      <p:pic>
        <p:nvPicPr>
          <p:cNvPr id="8196" name="Picture 4" descr="коза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181600" y="4648200"/>
            <a:ext cx="1487488" cy="1524000"/>
          </a:xfrm>
          <a:prstGeom prst="rect">
            <a:avLst/>
          </a:prstGeom>
          <a:noFill/>
        </p:spPr>
      </p:pic>
      <p:pic>
        <p:nvPicPr>
          <p:cNvPr id="8197" name="Picture 5" descr="коза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629400" y="4648200"/>
            <a:ext cx="1600200" cy="1524000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0" fill="hold"/>
                                        <p:tgtEl>
                                          <p:spTgt spid="81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81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3000"/>
                                        <p:tgtEl>
                                          <p:spTgt spid="81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8000"/>
                            </p:stCondLst>
                            <p:childTnLst>
                              <p:par>
                                <p:cTn id="1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i="1">
                <a:solidFill>
                  <a:srgbClr val="008000"/>
                </a:solidFill>
                <a:latin typeface="Times New Roman" pitchFamily="18" charset="0"/>
              </a:rPr>
              <a:t>Отгадай  загадку.</a:t>
            </a:r>
          </a:p>
        </p:txBody>
      </p:sp>
      <p:sp>
        <p:nvSpPr>
          <p:cNvPr id="11267" name="Rectangle 3"/>
          <p:cNvSpPr>
            <a:spLocks noGrp="1" noRot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 typeface="Wingdings" pitchFamily="2" charset="2"/>
              <a:buNone/>
            </a:pPr>
            <a:r>
              <a:rPr lang="ru-RU">
                <a:solidFill>
                  <a:srgbClr val="006600"/>
                </a:solidFill>
              </a:rPr>
              <a:t>4.  Ноги тонки,</a:t>
            </a:r>
          </a:p>
          <a:p>
            <a:pPr>
              <a:buFont typeface="Wingdings" pitchFamily="2" charset="2"/>
              <a:buNone/>
            </a:pPr>
            <a:r>
              <a:rPr lang="ru-RU">
                <a:solidFill>
                  <a:srgbClr val="006600"/>
                </a:solidFill>
              </a:rPr>
              <a:t>     голос звонкий,</a:t>
            </a:r>
          </a:p>
          <a:p>
            <a:pPr>
              <a:buFont typeface="Wingdings" pitchFamily="2" charset="2"/>
              <a:buNone/>
            </a:pPr>
            <a:r>
              <a:rPr lang="ru-RU">
                <a:solidFill>
                  <a:srgbClr val="006600"/>
                </a:solidFill>
              </a:rPr>
              <a:t>     А хвост закорючкой.</a:t>
            </a:r>
          </a:p>
        </p:txBody>
      </p:sp>
      <p:pic>
        <p:nvPicPr>
          <p:cNvPr id="11268" name="Picture 4" descr="собака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029200" y="4343400"/>
            <a:ext cx="2590800" cy="1612900"/>
          </a:xfrm>
          <a:prstGeom prst="rect">
            <a:avLst/>
          </a:prstGeom>
          <a:noFill/>
        </p:spPr>
      </p:pic>
      <p:pic>
        <p:nvPicPr>
          <p:cNvPr id="11269" name="Picture 5" descr="анимашка-собака"/>
          <p:cNvPicPr>
            <a:picLocks noChangeAspect="1" noChangeArrowheads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>
            <a:off x="8048625" y="5105400"/>
            <a:ext cx="1095375" cy="1066800"/>
          </a:xfrm>
          <a:prstGeom prst="rect">
            <a:avLst/>
          </a:prstGeom>
          <a:noFill/>
        </p:spPr>
      </p:pic>
      <p:pic>
        <p:nvPicPr>
          <p:cNvPr id="11271" name="Picture 7">
            <a:hlinkClick r:id="" action="ppaction://media"/>
          </p:cNvPr>
          <p:cNvPicPr>
            <a:picLocks noRot="1" noChangeAspect="1" noChangeArrowheads="1"/>
          </p:cNvPicPr>
          <p:nvPr>
            <a:wavAudioFile r:embed="rId1" name="MSj00748220000[1].wav"/>
          </p:nvPr>
        </p:nvPicPr>
        <p:blipFill>
          <a:blip r:embed="rId6" cstate="email"/>
          <a:srcRect/>
          <a:stretch>
            <a:fillRect/>
          </a:stretch>
        </p:blipFill>
        <p:spPr bwMode="auto">
          <a:xfrm>
            <a:off x="381000" y="6400800"/>
            <a:ext cx="304800" cy="304800"/>
          </a:xfrm>
          <a:prstGeom prst="rect">
            <a:avLst/>
          </a:prstGeom>
          <a:noFill/>
        </p:spPr>
      </p:pic>
      <p:pic>
        <p:nvPicPr>
          <p:cNvPr id="11272" name="Picture 8">
            <a:hlinkClick r:id="" action="ppaction://media"/>
          </p:cNvPr>
          <p:cNvPicPr>
            <a:picLocks noRot="1" noChangeAspect="1" noChangeArrowheads="1"/>
          </p:cNvPicPr>
          <p:nvPr>
            <a:wavAudioFile r:embed="rId1" name="MSj00748220000[1].wav"/>
          </p:nvPr>
        </p:nvPicPr>
        <p:blipFill>
          <a:blip r:embed="rId6" cstate="email"/>
          <a:srcRect/>
          <a:stretch>
            <a:fillRect/>
          </a:stretch>
        </p:blipFill>
        <p:spPr bwMode="auto">
          <a:xfrm>
            <a:off x="381000" y="6400800"/>
            <a:ext cx="304800" cy="304800"/>
          </a:xfrm>
          <a:prstGeom prst="rect">
            <a:avLst/>
          </a:prstGeom>
          <a:noFill/>
        </p:spPr>
      </p:pic>
      <p:pic>
        <p:nvPicPr>
          <p:cNvPr id="11273" name="Picture 9">
            <a:hlinkClick r:id="" action="ppaction://media"/>
          </p:cNvPr>
          <p:cNvPicPr>
            <a:picLocks noRot="1" noChangeAspect="1" noChangeArrowheads="1"/>
          </p:cNvPicPr>
          <p:nvPr>
            <a:wavAudioFile r:embed="rId1" name="MSj00748220000[1].wav"/>
          </p:nvPr>
        </p:nvPicPr>
        <p:blipFill>
          <a:blip r:embed="rId6" cstate="email"/>
          <a:srcRect/>
          <a:stretch>
            <a:fillRect/>
          </a:stretch>
        </p:blipFill>
        <p:spPr bwMode="auto">
          <a:xfrm>
            <a:off x="381000" y="6400800"/>
            <a:ext cx="304800" cy="304800"/>
          </a:xfrm>
          <a:prstGeom prst="rect">
            <a:avLst/>
          </a:prstGeom>
          <a:noFill/>
        </p:spPr>
      </p:pic>
      <p:pic>
        <p:nvPicPr>
          <p:cNvPr id="11275" name="Picture 11">
            <a:hlinkClick r:id="" action="ppaction://media"/>
          </p:cNvPr>
          <p:cNvPicPr>
            <a:picLocks noRot="1" noChangeAspect="1" noChangeArrowheads="1"/>
          </p:cNvPicPr>
          <p:nvPr>
            <a:wavAudioFile r:embed="rId2" name="BIG_DOG_.WAV"/>
          </p:nvPr>
        </p:nvPicPr>
        <p:blipFill>
          <a:blip r:embed="rId6" cstate="email"/>
          <a:srcRect/>
          <a:stretch>
            <a:fillRect/>
          </a:stretch>
        </p:blipFill>
        <p:spPr bwMode="auto">
          <a:xfrm>
            <a:off x="8686800" y="6248400"/>
            <a:ext cx="304800" cy="304800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500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127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0"/>
                            </p:stCondLst>
                            <p:childTnLst>
                              <p:par>
                                <p:cTn id="10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2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2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2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26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26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26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26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26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26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26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26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6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7" dur="879" fill="hold"/>
                                        <p:tgtEl>
                                          <p:spTgt spid="1127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28" repeatCount="3000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271"/>
                </p:tgtEl>
              </p:cMediaNode>
            </p:audio>
            <p:audio>
              <p:cMediaNode>
                <p:cTn id="29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272"/>
                </p:tgtEl>
              </p:cMediaNode>
            </p:audio>
            <p:audio>
              <p:cMediaNode>
                <p:cTn id="30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273"/>
                </p:tgtEl>
              </p:cMediaNode>
            </p:audio>
            <p:audio>
              <p:cMediaNode>
                <p:cTn id="31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275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i="1">
                <a:solidFill>
                  <a:srgbClr val="008000"/>
                </a:solidFill>
                <a:latin typeface="Times New Roman" pitchFamily="18" charset="0"/>
              </a:rPr>
              <a:t>Отгадай  загадку.</a:t>
            </a:r>
          </a:p>
        </p:txBody>
      </p:sp>
      <p:sp>
        <p:nvSpPr>
          <p:cNvPr id="12291" name="Rectangle 3"/>
          <p:cNvSpPr>
            <a:spLocks noGrp="1" noRot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 typeface="Wingdings" pitchFamily="2" charset="2"/>
              <a:buNone/>
            </a:pPr>
            <a:r>
              <a:rPr lang="ru-RU">
                <a:solidFill>
                  <a:srgbClr val="006600"/>
                </a:solidFill>
              </a:rPr>
              <a:t>5.  По горам, по долам,</a:t>
            </a:r>
          </a:p>
          <a:p>
            <a:pPr>
              <a:buFont typeface="Wingdings" pitchFamily="2" charset="2"/>
              <a:buNone/>
            </a:pPr>
            <a:r>
              <a:rPr lang="ru-RU">
                <a:solidFill>
                  <a:srgbClr val="006600"/>
                </a:solidFill>
              </a:rPr>
              <a:t>     Ходит шуба, да кафтан.</a:t>
            </a:r>
          </a:p>
        </p:txBody>
      </p:sp>
      <p:pic>
        <p:nvPicPr>
          <p:cNvPr id="12292" name="Picture 4" descr="анимашка - овца"/>
          <p:cNvPicPr>
            <a:picLocks noChangeAspect="1" noChangeArrowheads="1" noCrop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6629400" y="3048000"/>
            <a:ext cx="952500" cy="1143000"/>
          </a:xfrm>
          <a:prstGeom prst="rect">
            <a:avLst/>
          </a:prstGeom>
          <a:noFill/>
        </p:spPr>
      </p:pic>
      <p:pic>
        <p:nvPicPr>
          <p:cNvPr id="12293" name="Picture 5" descr="овца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486400" y="4191000"/>
            <a:ext cx="3124200" cy="2343150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after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0" fill="hold"/>
                                        <p:tgtEl>
                                          <p:spTgt spid="1229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1229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3000"/>
                                        <p:tgtEl>
                                          <p:spTgt spid="122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7000"/>
                            </p:stCondLst>
                            <p:childTnLst>
                              <p:par>
                                <p:cTn id="1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7" name="Rectangle 5"/>
          <p:cNvSpPr>
            <a:spLocks noChangeArrowheads="1"/>
          </p:cNvSpPr>
          <p:nvPr/>
        </p:nvSpPr>
        <p:spPr bwMode="auto">
          <a:xfrm>
            <a:off x="6934200" y="3048000"/>
            <a:ext cx="685800" cy="609600"/>
          </a:xfrm>
          <a:prstGeom prst="rect">
            <a:avLst/>
          </a:prstGeom>
          <a:solidFill>
            <a:srgbClr val="CCFFFF"/>
          </a:solidFill>
          <a:ln w="9525">
            <a:solidFill>
              <a:srgbClr val="333333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3328" name="Rectangle 16"/>
          <p:cNvSpPr>
            <a:spLocks noChangeArrowheads="1"/>
          </p:cNvSpPr>
          <p:nvPr/>
        </p:nvSpPr>
        <p:spPr bwMode="auto">
          <a:xfrm>
            <a:off x="3505200" y="4267200"/>
            <a:ext cx="685800" cy="609600"/>
          </a:xfrm>
          <a:prstGeom prst="rect">
            <a:avLst/>
          </a:prstGeom>
          <a:solidFill>
            <a:schemeClr val="folHlink"/>
          </a:solidFill>
          <a:ln w="9525">
            <a:solidFill>
              <a:srgbClr val="333333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3329" name="Rectangle 17"/>
          <p:cNvSpPr>
            <a:spLocks noChangeArrowheads="1"/>
          </p:cNvSpPr>
          <p:nvPr/>
        </p:nvSpPr>
        <p:spPr bwMode="auto">
          <a:xfrm>
            <a:off x="2133600" y="4267200"/>
            <a:ext cx="685800" cy="609600"/>
          </a:xfrm>
          <a:prstGeom prst="rect">
            <a:avLst/>
          </a:prstGeom>
          <a:solidFill>
            <a:srgbClr val="CCFFFF"/>
          </a:solidFill>
          <a:ln w="9525">
            <a:solidFill>
              <a:srgbClr val="333333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3330" name="Rectangle 18"/>
          <p:cNvSpPr>
            <a:spLocks noChangeArrowheads="1"/>
          </p:cNvSpPr>
          <p:nvPr/>
        </p:nvSpPr>
        <p:spPr bwMode="auto">
          <a:xfrm>
            <a:off x="4191000" y="3657600"/>
            <a:ext cx="685800" cy="609600"/>
          </a:xfrm>
          <a:prstGeom prst="rect">
            <a:avLst/>
          </a:prstGeom>
          <a:solidFill>
            <a:srgbClr val="CCFFFF"/>
          </a:solidFill>
          <a:ln w="9525">
            <a:solidFill>
              <a:srgbClr val="333333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3331" name="Rectangle 19"/>
          <p:cNvSpPr>
            <a:spLocks noChangeArrowheads="1"/>
          </p:cNvSpPr>
          <p:nvPr/>
        </p:nvSpPr>
        <p:spPr bwMode="auto">
          <a:xfrm>
            <a:off x="2819400" y="4267200"/>
            <a:ext cx="685800" cy="609600"/>
          </a:xfrm>
          <a:prstGeom prst="rect">
            <a:avLst/>
          </a:prstGeom>
          <a:solidFill>
            <a:srgbClr val="CCFFFF"/>
          </a:solidFill>
          <a:ln w="9525">
            <a:solidFill>
              <a:srgbClr val="333333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3332" name="Rectangle 20"/>
          <p:cNvSpPr>
            <a:spLocks noChangeArrowheads="1"/>
          </p:cNvSpPr>
          <p:nvPr/>
        </p:nvSpPr>
        <p:spPr bwMode="auto">
          <a:xfrm>
            <a:off x="3505200" y="3657600"/>
            <a:ext cx="685800" cy="609600"/>
          </a:xfrm>
          <a:prstGeom prst="rect">
            <a:avLst/>
          </a:prstGeom>
          <a:solidFill>
            <a:schemeClr val="folHlink"/>
          </a:solidFill>
          <a:ln w="9525">
            <a:solidFill>
              <a:srgbClr val="333333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3333" name="Rectangle 21"/>
          <p:cNvSpPr>
            <a:spLocks noChangeArrowheads="1"/>
          </p:cNvSpPr>
          <p:nvPr/>
        </p:nvSpPr>
        <p:spPr bwMode="auto">
          <a:xfrm>
            <a:off x="3505200" y="3048000"/>
            <a:ext cx="685800" cy="609600"/>
          </a:xfrm>
          <a:prstGeom prst="rect">
            <a:avLst/>
          </a:prstGeom>
          <a:solidFill>
            <a:schemeClr val="folHlink"/>
          </a:solidFill>
          <a:ln w="9525">
            <a:solidFill>
              <a:srgbClr val="333333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3334" name="Rectangle 22"/>
          <p:cNvSpPr>
            <a:spLocks noChangeArrowheads="1"/>
          </p:cNvSpPr>
          <p:nvPr/>
        </p:nvSpPr>
        <p:spPr bwMode="auto">
          <a:xfrm>
            <a:off x="4191000" y="3048000"/>
            <a:ext cx="685800" cy="609600"/>
          </a:xfrm>
          <a:prstGeom prst="rect">
            <a:avLst/>
          </a:prstGeom>
          <a:solidFill>
            <a:srgbClr val="CCFFFF"/>
          </a:solidFill>
          <a:ln w="9525">
            <a:solidFill>
              <a:srgbClr val="333333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3335" name="Rectangle 23"/>
          <p:cNvSpPr>
            <a:spLocks noChangeArrowheads="1"/>
          </p:cNvSpPr>
          <p:nvPr/>
        </p:nvSpPr>
        <p:spPr bwMode="auto">
          <a:xfrm>
            <a:off x="4876800" y="3048000"/>
            <a:ext cx="685800" cy="609600"/>
          </a:xfrm>
          <a:prstGeom prst="rect">
            <a:avLst/>
          </a:prstGeom>
          <a:solidFill>
            <a:srgbClr val="CCFFFF"/>
          </a:solidFill>
          <a:ln w="9525">
            <a:solidFill>
              <a:srgbClr val="333333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3336" name="Rectangle 24"/>
          <p:cNvSpPr>
            <a:spLocks noChangeArrowheads="1"/>
          </p:cNvSpPr>
          <p:nvPr/>
        </p:nvSpPr>
        <p:spPr bwMode="auto">
          <a:xfrm>
            <a:off x="6248400" y="3048000"/>
            <a:ext cx="685800" cy="609600"/>
          </a:xfrm>
          <a:prstGeom prst="rect">
            <a:avLst/>
          </a:prstGeom>
          <a:solidFill>
            <a:srgbClr val="CCFFFF"/>
          </a:solidFill>
          <a:ln w="9525">
            <a:solidFill>
              <a:srgbClr val="333333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3337" name="Rectangle 25"/>
          <p:cNvSpPr>
            <a:spLocks noChangeArrowheads="1"/>
          </p:cNvSpPr>
          <p:nvPr/>
        </p:nvSpPr>
        <p:spPr bwMode="auto">
          <a:xfrm>
            <a:off x="5562600" y="4267200"/>
            <a:ext cx="685800" cy="609600"/>
          </a:xfrm>
          <a:prstGeom prst="rect">
            <a:avLst/>
          </a:prstGeom>
          <a:solidFill>
            <a:srgbClr val="CCFFFF"/>
          </a:solidFill>
          <a:ln w="9525">
            <a:solidFill>
              <a:srgbClr val="333333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3338" name="Rectangle 26"/>
          <p:cNvSpPr>
            <a:spLocks noChangeArrowheads="1"/>
          </p:cNvSpPr>
          <p:nvPr/>
        </p:nvSpPr>
        <p:spPr bwMode="auto">
          <a:xfrm>
            <a:off x="5562600" y="3048000"/>
            <a:ext cx="685800" cy="609600"/>
          </a:xfrm>
          <a:prstGeom prst="rect">
            <a:avLst/>
          </a:prstGeom>
          <a:solidFill>
            <a:srgbClr val="CCFFFF"/>
          </a:solidFill>
          <a:ln w="9525">
            <a:solidFill>
              <a:srgbClr val="333333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3339" name="Rectangle 27"/>
          <p:cNvSpPr>
            <a:spLocks noChangeArrowheads="1"/>
          </p:cNvSpPr>
          <p:nvPr/>
        </p:nvSpPr>
        <p:spPr bwMode="auto">
          <a:xfrm>
            <a:off x="4876800" y="4267200"/>
            <a:ext cx="685800" cy="609600"/>
          </a:xfrm>
          <a:prstGeom prst="rect">
            <a:avLst/>
          </a:prstGeom>
          <a:solidFill>
            <a:srgbClr val="CCFFFF"/>
          </a:solidFill>
          <a:ln w="9525">
            <a:solidFill>
              <a:srgbClr val="333333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3340" name="Rectangle 28"/>
          <p:cNvSpPr>
            <a:spLocks noChangeArrowheads="1"/>
          </p:cNvSpPr>
          <p:nvPr/>
        </p:nvSpPr>
        <p:spPr bwMode="auto">
          <a:xfrm>
            <a:off x="4191000" y="4267200"/>
            <a:ext cx="685800" cy="609600"/>
          </a:xfrm>
          <a:prstGeom prst="rect">
            <a:avLst/>
          </a:prstGeom>
          <a:solidFill>
            <a:srgbClr val="CCFFFF"/>
          </a:solidFill>
          <a:ln w="9525">
            <a:solidFill>
              <a:srgbClr val="333333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3341" name="Rectangle 29"/>
          <p:cNvSpPr>
            <a:spLocks noChangeArrowheads="1"/>
          </p:cNvSpPr>
          <p:nvPr/>
        </p:nvSpPr>
        <p:spPr bwMode="auto">
          <a:xfrm>
            <a:off x="4876800" y="3657600"/>
            <a:ext cx="685800" cy="609600"/>
          </a:xfrm>
          <a:prstGeom prst="rect">
            <a:avLst/>
          </a:prstGeom>
          <a:solidFill>
            <a:srgbClr val="CCFFFF"/>
          </a:solidFill>
          <a:ln w="9525">
            <a:solidFill>
              <a:srgbClr val="333333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3342" name="Rectangle 30"/>
          <p:cNvSpPr>
            <a:spLocks noChangeArrowheads="1"/>
          </p:cNvSpPr>
          <p:nvPr/>
        </p:nvSpPr>
        <p:spPr bwMode="auto">
          <a:xfrm>
            <a:off x="5562600" y="3657600"/>
            <a:ext cx="685800" cy="609600"/>
          </a:xfrm>
          <a:prstGeom prst="rect">
            <a:avLst/>
          </a:prstGeom>
          <a:solidFill>
            <a:srgbClr val="CCFFFF"/>
          </a:solidFill>
          <a:ln w="9525">
            <a:solidFill>
              <a:srgbClr val="333333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3343" name="Rectangle 31"/>
          <p:cNvSpPr>
            <a:spLocks noChangeArrowheads="1"/>
          </p:cNvSpPr>
          <p:nvPr/>
        </p:nvSpPr>
        <p:spPr bwMode="auto">
          <a:xfrm>
            <a:off x="4191000" y="5486400"/>
            <a:ext cx="685800" cy="609600"/>
          </a:xfrm>
          <a:prstGeom prst="rect">
            <a:avLst/>
          </a:prstGeom>
          <a:solidFill>
            <a:srgbClr val="CCFFFF"/>
          </a:solidFill>
          <a:ln w="9525">
            <a:solidFill>
              <a:srgbClr val="333333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3344" name="Rectangle 32"/>
          <p:cNvSpPr>
            <a:spLocks noChangeArrowheads="1"/>
          </p:cNvSpPr>
          <p:nvPr/>
        </p:nvSpPr>
        <p:spPr bwMode="auto">
          <a:xfrm>
            <a:off x="1447800" y="5486400"/>
            <a:ext cx="685800" cy="609600"/>
          </a:xfrm>
          <a:prstGeom prst="rect">
            <a:avLst/>
          </a:prstGeom>
          <a:solidFill>
            <a:srgbClr val="CCFFFF"/>
          </a:solidFill>
          <a:ln w="9525">
            <a:solidFill>
              <a:srgbClr val="333333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3345" name="Rectangle 33"/>
          <p:cNvSpPr>
            <a:spLocks noChangeArrowheads="1"/>
          </p:cNvSpPr>
          <p:nvPr/>
        </p:nvSpPr>
        <p:spPr bwMode="auto">
          <a:xfrm>
            <a:off x="2133600" y="5486400"/>
            <a:ext cx="685800" cy="609600"/>
          </a:xfrm>
          <a:prstGeom prst="rect">
            <a:avLst/>
          </a:prstGeom>
          <a:solidFill>
            <a:srgbClr val="CCFFFF"/>
          </a:solidFill>
          <a:ln w="9525">
            <a:solidFill>
              <a:srgbClr val="333333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3346" name="Rectangle 34"/>
          <p:cNvSpPr>
            <a:spLocks noChangeArrowheads="1"/>
          </p:cNvSpPr>
          <p:nvPr/>
        </p:nvSpPr>
        <p:spPr bwMode="auto">
          <a:xfrm>
            <a:off x="2819400" y="5486400"/>
            <a:ext cx="685800" cy="609600"/>
          </a:xfrm>
          <a:prstGeom prst="rect">
            <a:avLst/>
          </a:prstGeom>
          <a:solidFill>
            <a:srgbClr val="CCFFFF"/>
          </a:solidFill>
          <a:ln w="9525">
            <a:solidFill>
              <a:srgbClr val="333333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3347" name="Rectangle 35"/>
          <p:cNvSpPr>
            <a:spLocks noChangeArrowheads="1"/>
          </p:cNvSpPr>
          <p:nvPr/>
        </p:nvSpPr>
        <p:spPr bwMode="auto">
          <a:xfrm>
            <a:off x="3505200" y="5486400"/>
            <a:ext cx="685800" cy="609600"/>
          </a:xfrm>
          <a:prstGeom prst="rect">
            <a:avLst/>
          </a:prstGeom>
          <a:solidFill>
            <a:schemeClr val="folHlink"/>
          </a:solidFill>
          <a:ln w="9525">
            <a:solidFill>
              <a:srgbClr val="333333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3348" name="Rectangle 36"/>
          <p:cNvSpPr>
            <a:spLocks noChangeArrowheads="1"/>
          </p:cNvSpPr>
          <p:nvPr/>
        </p:nvSpPr>
        <p:spPr bwMode="auto">
          <a:xfrm>
            <a:off x="5562600" y="4876800"/>
            <a:ext cx="685800" cy="609600"/>
          </a:xfrm>
          <a:prstGeom prst="rect">
            <a:avLst/>
          </a:prstGeom>
          <a:solidFill>
            <a:srgbClr val="CCFFFF"/>
          </a:solidFill>
          <a:ln w="9525">
            <a:solidFill>
              <a:srgbClr val="333333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3349" name="Rectangle 37"/>
          <p:cNvSpPr>
            <a:spLocks noChangeArrowheads="1"/>
          </p:cNvSpPr>
          <p:nvPr/>
        </p:nvSpPr>
        <p:spPr bwMode="auto">
          <a:xfrm>
            <a:off x="4876800" y="4876800"/>
            <a:ext cx="685800" cy="609600"/>
          </a:xfrm>
          <a:prstGeom prst="rect">
            <a:avLst/>
          </a:prstGeom>
          <a:solidFill>
            <a:srgbClr val="CCFFFF"/>
          </a:solidFill>
          <a:ln w="9525">
            <a:solidFill>
              <a:srgbClr val="333333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3350" name="Rectangle 38"/>
          <p:cNvSpPr>
            <a:spLocks noChangeArrowheads="1"/>
          </p:cNvSpPr>
          <p:nvPr/>
        </p:nvSpPr>
        <p:spPr bwMode="auto">
          <a:xfrm>
            <a:off x="4191000" y="4876800"/>
            <a:ext cx="685800" cy="609600"/>
          </a:xfrm>
          <a:prstGeom prst="rect">
            <a:avLst/>
          </a:prstGeom>
          <a:solidFill>
            <a:srgbClr val="CCFFFF"/>
          </a:solidFill>
          <a:ln w="9525">
            <a:solidFill>
              <a:srgbClr val="333333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3351" name="Rectangle 39"/>
          <p:cNvSpPr>
            <a:spLocks noChangeArrowheads="1"/>
          </p:cNvSpPr>
          <p:nvPr/>
        </p:nvSpPr>
        <p:spPr bwMode="auto">
          <a:xfrm>
            <a:off x="3505200" y="4876800"/>
            <a:ext cx="685800" cy="609600"/>
          </a:xfrm>
          <a:prstGeom prst="rect">
            <a:avLst/>
          </a:prstGeom>
          <a:solidFill>
            <a:schemeClr val="folHlink"/>
          </a:solidFill>
          <a:ln w="9525">
            <a:solidFill>
              <a:srgbClr val="333333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3352" name="Rectangle 40"/>
          <p:cNvSpPr>
            <a:spLocks noChangeArrowheads="1"/>
          </p:cNvSpPr>
          <p:nvPr/>
        </p:nvSpPr>
        <p:spPr bwMode="auto">
          <a:xfrm>
            <a:off x="4876800" y="5486400"/>
            <a:ext cx="685800" cy="609600"/>
          </a:xfrm>
          <a:prstGeom prst="rect">
            <a:avLst/>
          </a:prstGeom>
          <a:solidFill>
            <a:srgbClr val="CCFFFF"/>
          </a:solidFill>
          <a:ln w="9525">
            <a:solidFill>
              <a:srgbClr val="333333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3353" name="Text Box 41"/>
          <p:cNvSpPr txBox="1">
            <a:spLocks noChangeArrowheads="1"/>
          </p:cNvSpPr>
          <p:nvPr/>
        </p:nvSpPr>
        <p:spPr bwMode="auto">
          <a:xfrm>
            <a:off x="3124200" y="3048000"/>
            <a:ext cx="3810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000">
                <a:solidFill>
                  <a:srgbClr val="000000"/>
                </a:solidFill>
              </a:rPr>
              <a:t>1</a:t>
            </a:r>
          </a:p>
        </p:txBody>
      </p:sp>
      <p:sp>
        <p:nvSpPr>
          <p:cNvPr id="13354" name="Text Box 42"/>
          <p:cNvSpPr txBox="1">
            <a:spLocks noChangeArrowheads="1"/>
          </p:cNvSpPr>
          <p:nvPr/>
        </p:nvSpPr>
        <p:spPr bwMode="auto">
          <a:xfrm>
            <a:off x="3200400" y="3124200"/>
            <a:ext cx="184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endParaRPr lang="ru-RU"/>
          </a:p>
        </p:txBody>
      </p:sp>
      <p:sp>
        <p:nvSpPr>
          <p:cNvPr id="13355" name="Text Box 43"/>
          <p:cNvSpPr txBox="1">
            <a:spLocks noChangeArrowheads="1"/>
          </p:cNvSpPr>
          <p:nvPr/>
        </p:nvSpPr>
        <p:spPr bwMode="auto">
          <a:xfrm>
            <a:off x="3048000" y="3733800"/>
            <a:ext cx="4572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ru-RU"/>
          </a:p>
        </p:txBody>
      </p:sp>
      <p:sp>
        <p:nvSpPr>
          <p:cNvPr id="13356" name="Text Box 44"/>
          <p:cNvSpPr txBox="1">
            <a:spLocks noChangeArrowheads="1"/>
          </p:cNvSpPr>
          <p:nvPr/>
        </p:nvSpPr>
        <p:spPr bwMode="auto">
          <a:xfrm>
            <a:off x="3124200" y="3810000"/>
            <a:ext cx="3810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>
                <a:solidFill>
                  <a:srgbClr val="000000"/>
                </a:solidFill>
              </a:rPr>
              <a:t>5</a:t>
            </a:r>
          </a:p>
        </p:txBody>
      </p:sp>
      <p:sp>
        <p:nvSpPr>
          <p:cNvPr id="13357" name="Text Box 45"/>
          <p:cNvSpPr txBox="1">
            <a:spLocks noChangeArrowheads="1"/>
          </p:cNvSpPr>
          <p:nvPr/>
        </p:nvSpPr>
        <p:spPr bwMode="auto">
          <a:xfrm>
            <a:off x="1752600" y="4343400"/>
            <a:ext cx="3810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>
                <a:solidFill>
                  <a:srgbClr val="000000"/>
                </a:solidFill>
              </a:rPr>
              <a:t>2</a:t>
            </a:r>
          </a:p>
        </p:txBody>
      </p:sp>
      <p:sp>
        <p:nvSpPr>
          <p:cNvPr id="13358" name="Text Box 46"/>
          <p:cNvSpPr txBox="1">
            <a:spLocks noChangeArrowheads="1"/>
          </p:cNvSpPr>
          <p:nvPr/>
        </p:nvSpPr>
        <p:spPr bwMode="auto">
          <a:xfrm>
            <a:off x="3124200" y="5105400"/>
            <a:ext cx="3048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000">
                <a:solidFill>
                  <a:srgbClr val="000000"/>
                </a:solidFill>
              </a:rPr>
              <a:t>3</a:t>
            </a:r>
          </a:p>
        </p:txBody>
      </p:sp>
      <p:sp>
        <p:nvSpPr>
          <p:cNvPr id="13359" name="Text Box 47"/>
          <p:cNvSpPr txBox="1">
            <a:spLocks noChangeArrowheads="1"/>
          </p:cNvSpPr>
          <p:nvPr/>
        </p:nvSpPr>
        <p:spPr bwMode="auto">
          <a:xfrm>
            <a:off x="1066800" y="5638800"/>
            <a:ext cx="3810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>
                <a:solidFill>
                  <a:srgbClr val="000000"/>
                </a:solidFill>
              </a:rPr>
              <a:t>4</a:t>
            </a:r>
          </a:p>
        </p:txBody>
      </p:sp>
      <p:pic>
        <p:nvPicPr>
          <p:cNvPr id="13360" name="Picture 48" descr="анимашка - овца"/>
          <p:cNvPicPr>
            <a:picLocks noGrp="1" noChangeAspect="1" noChangeArrowheads="1" noCrop="1"/>
          </p:cNvPicPr>
          <p:nvPr>
            <p:ph type="body" idx="1"/>
          </p:nvPr>
        </p:nvPicPr>
        <p:blipFill>
          <a:blip r:embed="rId3" cstate="email"/>
          <a:srcRect/>
          <a:stretch>
            <a:fillRect/>
          </a:stretch>
        </p:blipFill>
        <p:spPr>
          <a:xfrm>
            <a:off x="6553200" y="1905000"/>
            <a:ext cx="952500" cy="1143000"/>
          </a:xfrm>
          <a:noFill/>
          <a:ln/>
        </p:spPr>
      </p:pic>
      <p:pic>
        <p:nvPicPr>
          <p:cNvPr id="13361" name="Picture 49" descr="собака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657600" y="2133600"/>
            <a:ext cx="1676400" cy="1042988"/>
          </a:xfrm>
          <a:prstGeom prst="rect">
            <a:avLst/>
          </a:prstGeom>
          <a:noFill/>
        </p:spPr>
      </p:pic>
      <p:pic>
        <p:nvPicPr>
          <p:cNvPr id="13362" name="Picture 50" descr="коза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772400" y="762000"/>
            <a:ext cx="1041400" cy="1041400"/>
          </a:xfrm>
          <a:prstGeom prst="rect">
            <a:avLst/>
          </a:prstGeom>
          <a:noFill/>
        </p:spPr>
      </p:pic>
      <p:pic>
        <p:nvPicPr>
          <p:cNvPr id="13363" name="Picture 51" descr="анимашка - лошадь"/>
          <p:cNvPicPr>
            <a:picLocks noChangeAspect="1" noChangeArrowheads="1" noCrop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248400" y="3886200"/>
            <a:ext cx="2667000" cy="2466975"/>
          </a:xfrm>
          <a:prstGeom prst="rect">
            <a:avLst/>
          </a:prstGeom>
          <a:noFill/>
        </p:spPr>
      </p:pic>
      <p:pic>
        <p:nvPicPr>
          <p:cNvPr id="13364" name="Picture 52" descr="корова"/>
          <p:cNvPicPr>
            <a:picLocks noChangeAspect="1" noChangeArrowheads="1" noCrop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 flipH="1">
            <a:off x="304800" y="1905000"/>
            <a:ext cx="2590800" cy="2076450"/>
          </a:xfrm>
          <a:prstGeom prst="rect">
            <a:avLst/>
          </a:prstGeom>
          <a:noFill/>
        </p:spPr>
      </p:pic>
      <p:sp>
        <p:nvSpPr>
          <p:cNvPr id="13365" name="Text Box 53"/>
          <p:cNvSpPr txBox="1">
            <a:spLocks noChangeArrowheads="1"/>
          </p:cNvSpPr>
          <p:nvPr/>
        </p:nvSpPr>
        <p:spPr bwMode="auto">
          <a:xfrm>
            <a:off x="1066800" y="381000"/>
            <a:ext cx="61722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800">
                <a:solidFill>
                  <a:srgbClr val="000000"/>
                </a:solidFill>
              </a:rPr>
              <a:t>Реши   кроссворд</a:t>
            </a:r>
          </a:p>
        </p:txBody>
      </p:sp>
      <p:pic>
        <p:nvPicPr>
          <p:cNvPr id="13366" name="Picture 54">
            <a:hlinkClick r:id="" action="ppaction://media"/>
          </p:cNvPr>
          <p:cNvPicPr>
            <a:picLocks noRot="1" noChangeAspect="1" noChangeArrowheads="1"/>
          </p:cNvPicPr>
          <p:nvPr>
            <a:wavAudioFile r:embed="rId1" name="CAT__MEO.WAV"/>
          </p:nvPr>
        </p:nvPicPr>
        <p:blipFill>
          <a:blip r:embed="rId8" cstate="email"/>
          <a:srcRect/>
          <a:stretch>
            <a:fillRect/>
          </a:stretch>
        </p:blipFill>
        <p:spPr bwMode="auto">
          <a:xfrm>
            <a:off x="3733800" y="6172200"/>
            <a:ext cx="304800" cy="304800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33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3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133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63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6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33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6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33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33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33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336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336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336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336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336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336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336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336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1336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33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33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1000"/>
                            </p:stCondLst>
                            <p:childTnLst>
                              <p:par>
                                <p:cTn id="47" presetID="1" presetClass="mediacall" presetSubtype="0" fill="hold" nodeType="afterEffect">
                                  <p:stCondLst>
                                    <p:cond delay="4000"/>
                                  </p:stCondLst>
                                  <p:childTnLst>
                                    <p:cmd type="call" cmd="playFrom(0.0)">
                                      <p:cBhvr>
                                        <p:cTn id="48" dur="1" fill="hold"/>
                                        <p:tgtEl>
                                          <p:spTgt spid="1336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49" repeatCount="2000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366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202" name="Group 2"/>
          <p:cNvGrpSpPr>
            <a:grpSpLocks/>
          </p:cNvGrpSpPr>
          <p:nvPr/>
        </p:nvGrpSpPr>
        <p:grpSpPr bwMode="auto">
          <a:xfrm>
            <a:off x="-7938" y="0"/>
            <a:ext cx="9151938" cy="5619750"/>
            <a:chOff x="0" y="799"/>
            <a:chExt cx="5765" cy="3540"/>
          </a:xfrm>
        </p:grpSpPr>
        <p:pic>
          <p:nvPicPr>
            <p:cNvPr id="51203" name="Picture 3" descr="NA02407_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0" y="1979"/>
              <a:ext cx="1174" cy="1876"/>
            </a:xfrm>
            <a:prstGeom prst="rect">
              <a:avLst/>
            </a:prstGeom>
            <a:noFill/>
          </p:spPr>
        </p:pic>
        <p:pic>
          <p:nvPicPr>
            <p:cNvPr id="51204" name="Picture 4" descr="NA02407_"/>
            <p:cNvPicPr>
              <a:picLocks noChangeAspect="1" noChangeArrowheads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385" y="799"/>
              <a:ext cx="1561" cy="2494"/>
            </a:xfrm>
            <a:prstGeom prst="rect">
              <a:avLst/>
            </a:prstGeom>
            <a:noFill/>
          </p:spPr>
        </p:pic>
        <p:pic>
          <p:nvPicPr>
            <p:cNvPr id="51205" name="Picture 5" descr="BL00122_"/>
            <p:cNvPicPr>
              <a:picLocks noChangeAspect="1" noChangeArrowheads="1"/>
            </p:cNvPicPr>
            <p:nvPr/>
          </p:nvPicPr>
          <p:blipFill>
            <a:blip r:embed="rId8" cstate="print"/>
            <a:srcRect/>
            <a:stretch>
              <a:fillRect/>
            </a:stretch>
          </p:blipFill>
          <p:spPr bwMode="auto">
            <a:xfrm>
              <a:off x="1429" y="1010"/>
              <a:ext cx="3447" cy="2991"/>
            </a:xfrm>
            <a:prstGeom prst="rect">
              <a:avLst/>
            </a:prstGeom>
            <a:noFill/>
          </p:spPr>
        </p:pic>
        <p:pic>
          <p:nvPicPr>
            <p:cNvPr id="51206" name="Picture 6" descr="NA02413_"/>
            <p:cNvPicPr>
              <a:picLocks noChangeAspect="1" noChangeArrowheads="1"/>
            </p:cNvPicPr>
            <p:nvPr/>
          </p:nvPicPr>
          <p:blipFill>
            <a:blip r:embed="rId9" cstate="print"/>
            <a:srcRect/>
            <a:stretch>
              <a:fillRect/>
            </a:stretch>
          </p:blipFill>
          <p:spPr bwMode="auto">
            <a:xfrm>
              <a:off x="4090" y="1661"/>
              <a:ext cx="1675" cy="2404"/>
            </a:xfrm>
            <a:prstGeom prst="rect">
              <a:avLst/>
            </a:prstGeom>
            <a:noFill/>
          </p:spPr>
        </p:pic>
        <p:pic>
          <p:nvPicPr>
            <p:cNvPr id="51207" name="Picture 7" descr="NA02413_"/>
            <p:cNvPicPr>
              <a:picLocks noChangeAspect="1" noChangeArrowheads="1"/>
            </p:cNvPicPr>
            <p:nvPr/>
          </p:nvPicPr>
          <p:blipFill>
            <a:blip r:embed="rId10" cstate="print"/>
            <a:srcRect/>
            <a:stretch>
              <a:fillRect/>
            </a:stretch>
          </p:blipFill>
          <p:spPr bwMode="auto">
            <a:xfrm>
              <a:off x="4639" y="2976"/>
              <a:ext cx="1121" cy="1173"/>
            </a:xfrm>
            <a:prstGeom prst="rect">
              <a:avLst/>
            </a:prstGeom>
            <a:noFill/>
          </p:spPr>
        </p:pic>
        <p:sp>
          <p:nvSpPr>
            <p:cNvPr id="51208" name="Text Box 8"/>
            <p:cNvSpPr txBox="1">
              <a:spLocks noChangeArrowheads="1"/>
            </p:cNvSpPr>
            <p:nvPr/>
          </p:nvSpPr>
          <p:spPr bwMode="auto">
            <a:xfrm>
              <a:off x="5193" y="3974"/>
              <a:ext cx="499" cy="3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endParaRPr lang="ru-RU" sz="3200" b="1"/>
            </a:p>
          </p:txBody>
        </p:sp>
      </p:grpSp>
      <p:pic>
        <p:nvPicPr>
          <p:cNvPr id="51209" name="Picture 9" descr="J0304861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-1082675" y="0"/>
            <a:ext cx="1082675" cy="1439863"/>
          </a:xfrm>
          <a:prstGeom prst="rect">
            <a:avLst/>
          </a:prstGeom>
          <a:noFill/>
        </p:spPr>
      </p:pic>
      <p:pic>
        <p:nvPicPr>
          <p:cNvPr id="51210" name="Picture 10" descr="J0304861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 flipH="1">
            <a:off x="9144000" y="-742950"/>
            <a:ext cx="1116013" cy="1484313"/>
          </a:xfrm>
          <a:prstGeom prst="rect">
            <a:avLst/>
          </a:prstGeom>
          <a:noFill/>
        </p:spPr>
      </p:pic>
      <p:pic>
        <p:nvPicPr>
          <p:cNvPr id="51211" name="Picture 11" descr="J0304861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 flipH="1">
            <a:off x="9144000" y="692150"/>
            <a:ext cx="1136650" cy="1511300"/>
          </a:xfrm>
          <a:prstGeom prst="rect">
            <a:avLst/>
          </a:prstGeom>
          <a:noFill/>
        </p:spPr>
      </p:pic>
      <p:pic>
        <p:nvPicPr>
          <p:cNvPr id="51212" name="Picture 12" descr="J0304861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-541338" y="-1439863"/>
            <a:ext cx="1082676" cy="1439863"/>
          </a:xfrm>
          <a:prstGeom prst="rect">
            <a:avLst/>
          </a:prstGeom>
          <a:noFill/>
        </p:spPr>
      </p:pic>
      <p:pic>
        <p:nvPicPr>
          <p:cNvPr id="51213" name="Picture 13" descr="J0304861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 flipH="1">
            <a:off x="6877050" y="-1439863"/>
            <a:ext cx="1082675" cy="1439863"/>
          </a:xfrm>
          <a:prstGeom prst="rect">
            <a:avLst/>
          </a:prstGeom>
          <a:noFill/>
        </p:spPr>
      </p:pic>
      <p:pic>
        <p:nvPicPr>
          <p:cNvPr id="51214" name="Picture 14" descr="J0304861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3995738" y="-1439863"/>
            <a:ext cx="1082675" cy="1439863"/>
          </a:xfrm>
          <a:prstGeom prst="rect">
            <a:avLst/>
          </a:prstGeom>
          <a:noFill/>
        </p:spPr>
      </p:pic>
      <p:pic>
        <p:nvPicPr>
          <p:cNvPr id="51215" name="Picture 15" descr="J0304861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1619250" y="-1484313"/>
            <a:ext cx="1116013" cy="1484313"/>
          </a:xfrm>
          <a:prstGeom prst="rect">
            <a:avLst/>
          </a:prstGeom>
          <a:noFill/>
        </p:spPr>
      </p:pic>
      <p:grpSp>
        <p:nvGrpSpPr>
          <p:cNvPr id="51218" name="Group 18"/>
          <p:cNvGrpSpPr>
            <a:grpSpLocks/>
          </p:cNvGrpSpPr>
          <p:nvPr/>
        </p:nvGrpSpPr>
        <p:grpSpPr bwMode="auto">
          <a:xfrm rot="11173190">
            <a:off x="3132138" y="6376988"/>
            <a:ext cx="609600" cy="277812"/>
            <a:chOff x="4698" y="3294"/>
            <a:chExt cx="1019" cy="623"/>
          </a:xfrm>
        </p:grpSpPr>
        <p:sp>
          <p:nvSpPr>
            <p:cNvPr id="51219" name="Freeform 19"/>
            <p:cNvSpPr>
              <a:spLocks/>
            </p:cNvSpPr>
            <p:nvPr/>
          </p:nvSpPr>
          <p:spPr bwMode="auto">
            <a:xfrm flipH="1">
              <a:off x="4698" y="3294"/>
              <a:ext cx="1019" cy="623"/>
            </a:xfrm>
            <a:custGeom>
              <a:avLst/>
              <a:gdLst/>
              <a:ahLst/>
              <a:cxnLst>
                <a:cxn ang="0">
                  <a:pos x="367" y="134"/>
                </a:cxn>
                <a:cxn ang="0">
                  <a:pos x="354" y="102"/>
                </a:cxn>
                <a:cxn ang="0">
                  <a:pos x="324" y="57"/>
                </a:cxn>
                <a:cxn ang="0">
                  <a:pos x="272" y="19"/>
                </a:cxn>
                <a:cxn ang="0">
                  <a:pos x="235" y="7"/>
                </a:cxn>
                <a:cxn ang="0">
                  <a:pos x="217" y="4"/>
                </a:cxn>
                <a:cxn ang="0">
                  <a:pos x="188" y="0"/>
                </a:cxn>
                <a:cxn ang="0">
                  <a:pos x="153" y="1"/>
                </a:cxn>
                <a:cxn ang="0">
                  <a:pos x="117" y="10"/>
                </a:cxn>
                <a:cxn ang="0">
                  <a:pos x="86" y="31"/>
                </a:cxn>
                <a:cxn ang="0">
                  <a:pos x="65" y="65"/>
                </a:cxn>
                <a:cxn ang="0">
                  <a:pos x="62" y="121"/>
                </a:cxn>
                <a:cxn ang="0">
                  <a:pos x="62" y="162"/>
                </a:cxn>
                <a:cxn ang="0">
                  <a:pos x="29" y="199"/>
                </a:cxn>
                <a:cxn ang="0">
                  <a:pos x="1" y="263"/>
                </a:cxn>
                <a:cxn ang="0">
                  <a:pos x="13" y="343"/>
                </a:cxn>
                <a:cxn ang="0">
                  <a:pos x="48" y="388"/>
                </a:cxn>
                <a:cxn ang="0">
                  <a:pos x="60" y="398"/>
                </a:cxn>
                <a:cxn ang="0">
                  <a:pos x="83" y="411"/>
                </a:cxn>
                <a:cxn ang="0">
                  <a:pos x="113" y="423"/>
                </a:cxn>
                <a:cxn ang="0">
                  <a:pos x="148" y="429"/>
                </a:cxn>
                <a:cxn ang="0">
                  <a:pos x="185" y="425"/>
                </a:cxn>
                <a:cxn ang="0">
                  <a:pos x="221" y="404"/>
                </a:cxn>
                <a:cxn ang="0">
                  <a:pos x="253" y="363"/>
                </a:cxn>
                <a:cxn ang="0">
                  <a:pos x="699" y="504"/>
                </a:cxn>
                <a:cxn ang="0">
                  <a:pos x="700" y="525"/>
                </a:cxn>
                <a:cxn ang="0">
                  <a:pos x="712" y="568"/>
                </a:cxn>
                <a:cxn ang="0">
                  <a:pos x="752" y="610"/>
                </a:cxn>
                <a:cxn ang="0">
                  <a:pos x="835" y="623"/>
                </a:cxn>
                <a:cxn ang="0">
                  <a:pos x="843" y="623"/>
                </a:cxn>
                <a:cxn ang="0">
                  <a:pos x="865" y="621"/>
                </a:cxn>
                <a:cxn ang="0">
                  <a:pos x="896" y="616"/>
                </a:cxn>
                <a:cxn ang="0">
                  <a:pos x="927" y="604"/>
                </a:cxn>
                <a:cxn ang="0">
                  <a:pos x="955" y="585"/>
                </a:cxn>
                <a:cxn ang="0">
                  <a:pos x="975" y="556"/>
                </a:cxn>
                <a:cxn ang="0">
                  <a:pos x="979" y="516"/>
                </a:cxn>
                <a:cxn ang="0">
                  <a:pos x="963" y="463"/>
                </a:cxn>
                <a:cxn ang="0">
                  <a:pos x="969" y="455"/>
                </a:cxn>
                <a:cxn ang="0">
                  <a:pos x="985" y="436"/>
                </a:cxn>
                <a:cxn ang="0">
                  <a:pos x="1002" y="406"/>
                </a:cxn>
                <a:cxn ang="0">
                  <a:pos x="1016" y="372"/>
                </a:cxn>
                <a:cxn ang="0">
                  <a:pos x="1019" y="334"/>
                </a:cxn>
                <a:cxn ang="0">
                  <a:pos x="1010" y="298"/>
                </a:cxn>
                <a:cxn ang="0">
                  <a:pos x="978" y="264"/>
                </a:cxn>
                <a:cxn ang="0">
                  <a:pos x="918" y="238"/>
                </a:cxn>
                <a:cxn ang="0">
                  <a:pos x="911" y="234"/>
                </a:cxn>
                <a:cxn ang="0">
                  <a:pos x="891" y="224"/>
                </a:cxn>
                <a:cxn ang="0">
                  <a:pos x="863" y="212"/>
                </a:cxn>
                <a:cxn ang="0">
                  <a:pos x="829" y="202"/>
                </a:cxn>
                <a:cxn ang="0">
                  <a:pos x="796" y="199"/>
                </a:cxn>
                <a:cxn ang="0">
                  <a:pos x="764" y="205"/>
                </a:cxn>
                <a:cxn ang="0">
                  <a:pos x="739" y="227"/>
                </a:cxn>
                <a:cxn ang="0">
                  <a:pos x="724" y="266"/>
                </a:cxn>
              </a:cxnLst>
              <a:rect l="0" t="0" r="r" b="b"/>
              <a:pathLst>
                <a:path w="1019" h="623">
                  <a:moveTo>
                    <a:pt x="369" y="139"/>
                  </a:moveTo>
                  <a:lnTo>
                    <a:pt x="367" y="134"/>
                  </a:lnTo>
                  <a:lnTo>
                    <a:pt x="362" y="121"/>
                  </a:lnTo>
                  <a:lnTo>
                    <a:pt x="354" y="102"/>
                  </a:lnTo>
                  <a:lnTo>
                    <a:pt x="341" y="80"/>
                  </a:lnTo>
                  <a:lnTo>
                    <a:pt x="324" y="57"/>
                  </a:lnTo>
                  <a:lnTo>
                    <a:pt x="301" y="35"/>
                  </a:lnTo>
                  <a:lnTo>
                    <a:pt x="272" y="19"/>
                  </a:lnTo>
                  <a:lnTo>
                    <a:pt x="237" y="8"/>
                  </a:lnTo>
                  <a:lnTo>
                    <a:pt x="235" y="7"/>
                  </a:lnTo>
                  <a:lnTo>
                    <a:pt x="228" y="6"/>
                  </a:lnTo>
                  <a:lnTo>
                    <a:pt x="217" y="4"/>
                  </a:lnTo>
                  <a:lnTo>
                    <a:pt x="204" y="2"/>
                  </a:lnTo>
                  <a:lnTo>
                    <a:pt x="188" y="0"/>
                  </a:lnTo>
                  <a:lnTo>
                    <a:pt x="171" y="0"/>
                  </a:lnTo>
                  <a:lnTo>
                    <a:pt x="153" y="1"/>
                  </a:lnTo>
                  <a:lnTo>
                    <a:pt x="135" y="5"/>
                  </a:lnTo>
                  <a:lnTo>
                    <a:pt x="117" y="10"/>
                  </a:lnTo>
                  <a:lnTo>
                    <a:pt x="100" y="19"/>
                  </a:lnTo>
                  <a:lnTo>
                    <a:pt x="86" y="31"/>
                  </a:lnTo>
                  <a:lnTo>
                    <a:pt x="74" y="46"/>
                  </a:lnTo>
                  <a:lnTo>
                    <a:pt x="65" y="65"/>
                  </a:lnTo>
                  <a:lnTo>
                    <a:pt x="61" y="90"/>
                  </a:lnTo>
                  <a:lnTo>
                    <a:pt x="62" y="121"/>
                  </a:lnTo>
                  <a:lnTo>
                    <a:pt x="67" y="157"/>
                  </a:lnTo>
                  <a:lnTo>
                    <a:pt x="62" y="162"/>
                  </a:lnTo>
                  <a:lnTo>
                    <a:pt x="48" y="176"/>
                  </a:lnTo>
                  <a:lnTo>
                    <a:pt x="29" y="199"/>
                  </a:lnTo>
                  <a:lnTo>
                    <a:pt x="13" y="228"/>
                  </a:lnTo>
                  <a:lnTo>
                    <a:pt x="1" y="263"/>
                  </a:lnTo>
                  <a:lnTo>
                    <a:pt x="0" y="302"/>
                  </a:lnTo>
                  <a:lnTo>
                    <a:pt x="13" y="343"/>
                  </a:lnTo>
                  <a:lnTo>
                    <a:pt x="46" y="387"/>
                  </a:lnTo>
                  <a:lnTo>
                    <a:pt x="48" y="388"/>
                  </a:lnTo>
                  <a:lnTo>
                    <a:pt x="52" y="392"/>
                  </a:lnTo>
                  <a:lnTo>
                    <a:pt x="60" y="398"/>
                  </a:lnTo>
                  <a:lnTo>
                    <a:pt x="71" y="404"/>
                  </a:lnTo>
                  <a:lnTo>
                    <a:pt x="83" y="411"/>
                  </a:lnTo>
                  <a:lnTo>
                    <a:pt x="98" y="417"/>
                  </a:lnTo>
                  <a:lnTo>
                    <a:pt x="113" y="423"/>
                  </a:lnTo>
                  <a:lnTo>
                    <a:pt x="131" y="427"/>
                  </a:lnTo>
                  <a:lnTo>
                    <a:pt x="148" y="429"/>
                  </a:lnTo>
                  <a:lnTo>
                    <a:pt x="166" y="429"/>
                  </a:lnTo>
                  <a:lnTo>
                    <a:pt x="185" y="425"/>
                  </a:lnTo>
                  <a:lnTo>
                    <a:pt x="203" y="417"/>
                  </a:lnTo>
                  <a:lnTo>
                    <a:pt x="221" y="404"/>
                  </a:lnTo>
                  <a:lnTo>
                    <a:pt x="238" y="387"/>
                  </a:lnTo>
                  <a:lnTo>
                    <a:pt x="253" y="363"/>
                  </a:lnTo>
                  <a:lnTo>
                    <a:pt x="266" y="332"/>
                  </a:lnTo>
                  <a:lnTo>
                    <a:pt x="699" y="504"/>
                  </a:lnTo>
                  <a:lnTo>
                    <a:pt x="699" y="509"/>
                  </a:lnTo>
                  <a:lnTo>
                    <a:pt x="700" y="525"/>
                  </a:lnTo>
                  <a:lnTo>
                    <a:pt x="703" y="545"/>
                  </a:lnTo>
                  <a:lnTo>
                    <a:pt x="712" y="568"/>
                  </a:lnTo>
                  <a:lnTo>
                    <a:pt x="728" y="591"/>
                  </a:lnTo>
                  <a:lnTo>
                    <a:pt x="752" y="610"/>
                  </a:lnTo>
                  <a:lnTo>
                    <a:pt x="787" y="622"/>
                  </a:lnTo>
                  <a:lnTo>
                    <a:pt x="835" y="623"/>
                  </a:lnTo>
                  <a:lnTo>
                    <a:pt x="837" y="623"/>
                  </a:lnTo>
                  <a:lnTo>
                    <a:pt x="843" y="623"/>
                  </a:lnTo>
                  <a:lnTo>
                    <a:pt x="853" y="622"/>
                  </a:lnTo>
                  <a:lnTo>
                    <a:pt x="865" y="621"/>
                  </a:lnTo>
                  <a:lnTo>
                    <a:pt x="879" y="619"/>
                  </a:lnTo>
                  <a:lnTo>
                    <a:pt x="896" y="616"/>
                  </a:lnTo>
                  <a:lnTo>
                    <a:pt x="912" y="610"/>
                  </a:lnTo>
                  <a:lnTo>
                    <a:pt x="927" y="604"/>
                  </a:lnTo>
                  <a:lnTo>
                    <a:pt x="942" y="595"/>
                  </a:lnTo>
                  <a:lnTo>
                    <a:pt x="955" y="585"/>
                  </a:lnTo>
                  <a:lnTo>
                    <a:pt x="967" y="572"/>
                  </a:lnTo>
                  <a:lnTo>
                    <a:pt x="975" y="556"/>
                  </a:lnTo>
                  <a:lnTo>
                    <a:pt x="979" y="538"/>
                  </a:lnTo>
                  <a:lnTo>
                    <a:pt x="979" y="516"/>
                  </a:lnTo>
                  <a:lnTo>
                    <a:pt x="974" y="491"/>
                  </a:lnTo>
                  <a:lnTo>
                    <a:pt x="963" y="463"/>
                  </a:lnTo>
                  <a:lnTo>
                    <a:pt x="965" y="461"/>
                  </a:lnTo>
                  <a:lnTo>
                    <a:pt x="969" y="455"/>
                  </a:lnTo>
                  <a:lnTo>
                    <a:pt x="976" y="446"/>
                  </a:lnTo>
                  <a:lnTo>
                    <a:pt x="985" y="436"/>
                  </a:lnTo>
                  <a:lnTo>
                    <a:pt x="993" y="421"/>
                  </a:lnTo>
                  <a:lnTo>
                    <a:pt x="1002" y="406"/>
                  </a:lnTo>
                  <a:lnTo>
                    <a:pt x="1010" y="390"/>
                  </a:lnTo>
                  <a:lnTo>
                    <a:pt x="1016" y="372"/>
                  </a:lnTo>
                  <a:lnTo>
                    <a:pt x="1019" y="353"/>
                  </a:lnTo>
                  <a:lnTo>
                    <a:pt x="1019" y="334"/>
                  </a:lnTo>
                  <a:lnTo>
                    <a:pt x="1017" y="316"/>
                  </a:lnTo>
                  <a:lnTo>
                    <a:pt x="1010" y="298"/>
                  </a:lnTo>
                  <a:lnTo>
                    <a:pt x="997" y="280"/>
                  </a:lnTo>
                  <a:lnTo>
                    <a:pt x="978" y="264"/>
                  </a:lnTo>
                  <a:lnTo>
                    <a:pt x="952" y="250"/>
                  </a:lnTo>
                  <a:lnTo>
                    <a:pt x="918" y="238"/>
                  </a:lnTo>
                  <a:lnTo>
                    <a:pt x="916" y="237"/>
                  </a:lnTo>
                  <a:lnTo>
                    <a:pt x="911" y="234"/>
                  </a:lnTo>
                  <a:lnTo>
                    <a:pt x="902" y="229"/>
                  </a:lnTo>
                  <a:lnTo>
                    <a:pt x="891" y="224"/>
                  </a:lnTo>
                  <a:lnTo>
                    <a:pt x="878" y="217"/>
                  </a:lnTo>
                  <a:lnTo>
                    <a:pt x="863" y="212"/>
                  </a:lnTo>
                  <a:lnTo>
                    <a:pt x="847" y="207"/>
                  </a:lnTo>
                  <a:lnTo>
                    <a:pt x="829" y="202"/>
                  </a:lnTo>
                  <a:lnTo>
                    <a:pt x="813" y="199"/>
                  </a:lnTo>
                  <a:lnTo>
                    <a:pt x="796" y="199"/>
                  </a:lnTo>
                  <a:lnTo>
                    <a:pt x="779" y="200"/>
                  </a:lnTo>
                  <a:lnTo>
                    <a:pt x="764" y="205"/>
                  </a:lnTo>
                  <a:lnTo>
                    <a:pt x="750" y="214"/>
                  </a:lnTo>
                  <a:lnTo>
                    <a:pt x="739" y="227"/>
                  </a:lnTo>
                  <a:lnTo>
                    <a:pt x="729" y="243"/>
                  </a:lnTo>
                  <a:lnTo>
                    <a:pt x="724" y="266"/>
                  </a:lnTo>
                  <a:lnTo>
                    <a:pt x="369" y="139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51220" name="Freeform 20"/>
            <p:cNvSpPr>
              <a:spLocks/>
            </p:cNvSpPr>
            <p:nvPr/>
          </p:nvSpPr>
          <p:spPr bwMode="auto">
            <a:xfrm flipH="1">
              <a:off x="4785" y="3294"/>
              <a:ext cx="916" cy="545"/>
            </a:xfrm>
            <a:custGeom>
              <a:avLst/>
              <a:gdLst/>
              <a:ahLst/>
              <a:cxnLst>
                <a:cxn ang="0">
                  <a:pos x="269" y="75"/>
                </a:cxn>
                <a:cxn ang="0">
                  <a:pos x="256" y="56"/>
                </a:cxn>
                <a:cxn ang="0">
                  <a:pos x="229" y="30"/>
                </a:cxn>
                <a:cxn ang="0">
                  <a:pos x="193" y="7"/>
                </a:cxn>
                <a:cxn ang="0">
                  <a:pos x="148" y="0"/>
                </a:cxn>
                <a:cxn ang="0">
                  <a:pos x="100" y="13"/>
                </a:cxn>
                <a:cxn ang="0">
                  <a:pos x="67" y="49"/>
                </a:cxn>
                <a:cxn ang="0">
                  <a:pos x="63" y="109"/>
                </a:cxn>
                <a:cxn ang="0">
                  <a:pos x="71" y="151"/>
                </a:cxn>
                <a:cxn ang="0">
                  <a:pos x="39" y="164"/>
                </a:cxn>
                <a:cxn ang="0">
                  <a:pos x="6" y="200"/>
                </a:cxn>
                <a:cxn ang="0">
                  <a:pos x="6" y="267"/>
                </a:cxn>
                <a:cxn ang="0">
                  <a:pos x="31" y="316"/>
                </a:cxn>
                <a:cxn ang="0">
                  <a:pos x="41" y="323"/>
                </a:cxn>
                <a:cxn ang="0">
                  <a:pos x="57" y="335"/>
                </a:cxn>
                <a:cxn ang="0">
                  <a:pos x="80" y="345"/>
                </a:cxn>
                <a:cxn ang="0">
                  <a:pos x="106" y="349"/>
                </a:cxn>
                <a:cxn ang="0">
                  <a:pos x="136" y="344"/>
                </a:cxn>
                <a:cxn ang="0">
                  <a:pos x="164" y="322"/>
                </a:cxn>
                <a:cxn ang="0">
                  <a:pos x="192" y="282"/>
                </a:cxn>
                <a:cxn ang="0">
                  <a:pos x="693" y="433"/>
                </a:cxn>
                <a:cxn ang="0">
                  <a:pos x="693" y="453"/>
                </a:cxn>
                <a:cxn ang="0">
                  <a:pos x="702" y="494"/>
                </a:cxn>
                <a:cxn ang="0">
                  <a:pos x="730" y="533"/>
                </a:cxn>
                <a:cxn ang="0">
                  <a:pos x="788" y="545"/>
                </a:cxn>
                <a:cxn ang="0">
                  <a:pos x="813" y="543"/>
                </a:cxn>
                <a:cxn ang="0">
                  <a:pos x="862" y="526"/>
                </a:cxn>
                <a:cxn ang="0">
                  <a:pos x="891" y="485"/>
                </a:cxn>
                <a:cxn ang="0">
                  <a:pos x="863" y="405"/>
                </a:cxn>
                <a:cxn ang="0">
                  <a:pos x="881" y="384"/>
                </a:cxn>
                <a:cxn ang="0">
                  <a:pos x="909" y="334"/>
                </a:cxn>
                <a:cxn ang="0">
                  <a:pos x="912" y="279"/>
                </a:cxn>
                <a:cxn ang="0">
                  <a:pos x="847" y="235"/>
                </a:cxn>
                <a:cxn ang="0">
                  <a:pos x="829" y="227"/>
                </a:cxn>
                <a:cxn ang="0">
                  <a:pos x="787" y="216"/>
                </a:cxn>
                <a:cxn ang="0">
                  <a:pos x="743" y="229"/>
                </a:cxn>
                <a:cxn ang="0">
                  <a:pos x="720" y="290"/>
                </a:cxn>
                <a:cxn ang="0">
                  <a:pos x="271" y="78"/>
                </a:cxn>
              </a:cxnLst>
              <a:rect l="0" t="0" r="r" b="b"/>
              <a:pathLst>
                <a:path w="916" h="545">
                  <a:moveTo>
                    <a:pt x="271" y="78"/>
                  </a:moveTo>
                  <a:lnTo>
                    <a:pt x="269" y="75"/>
                  </a:lnTo>
                  <a:lnTo>
                    <a:pt x="264" y="67"/>
                  </a:lnTo>
                  <a:lnTo>
                    <a:pt x="256" y="56"/>
                  </a:lnTo>
                  <a:lnTo>
                    <a:pt x="244" y="43"/>
                  </a:lnTo>
                  <a:lnTo>
                    <a:pt x="229" y="30"/>
                  </a:lnTo>
                  <a:lnTo>
                    <a:pt x="214" y="17"/>
                  </a:lnTo>
                  <a:lnTo>
                    <a:pt x="193" y="7"/>
                  </a:lnTo>
                  <a:lnTo>
                    <a:pt x="171" y="1"/>
                  </a:lnTo>
                  <a:lnTo>
                    <a:pt x="148" y="0"/>
                  </a:lnTo>
                  <a:lnTo>
                    <a:pt x="123" y="3"/>
                  </a:lnTo>
                  <a:lnTo>
                    <a:pt x="100" y="13"/>
                  </a:lnTo>
                  <a:lnTo>
                    <a:pt x="80" y="28"/>
                  </a:lnTo>
                  <a:lnTo>
                    <a:pt x="67" y="49"/>
                  </a:lnTo>
                  <a:lnTo>
                    <a:pt x="60" y="76"/>
                  </a:lnTo>
                  <a:lnTo>
                    <a:pt x="63" y="109"/>
                  </a:lnTo>
                  <a:lnTo>
                    <a:pt x="77" y="150"/>
                  </a:lnTo>
                  <a:lnTo>
                    <a:pt x="71" y="151"/>
                  </a:lnTo>
                  <a:lnTo>
                    <a:pt x="57" y="155"/>
                  </a:lnTo>
                  <a:lnTo>
                    <a:pt x="39" y="164"/>
                  </a:lnTo>
                  <a:lnTo>
                    <a:pt x="20" y="178"/>
                  </a:lnTo>
                  <a:lnTo>
                    <a:pt x="6" y="200"/>
                  </a:lnTo>
                  <a:lnTo>
                    <a:pt x="0" y="229"/>
                  </a:lnTo>
                  <a:lnTo>
                    <a:pt x="6" y="267"/>
                  </a:lnTo>
                  <a:lnTo>
                    <a:pt x="30" y="315"/>
                  </a:lnTo>
                  <a:lnTo>
                    <a:pt x="31" y="316"/>
                  </a:lnTo>
                  <a:lnTo>
                    <a:pt x="35" y="319"/>
                  </a:lnTo>
                  <a:lnTo>
                    <a:pt x="41" y="323"/>
                  </a:lnTo>
                  <a:lnTo>
                    <a:pt x="49" y="330"/>
                  </a:lnTo>
                  <a:lnTo>
                    <a:pt x="57" y="335"/>
                  </a:lnTo>
                  <a:lnTo>
                    <a:pt x="68" y="341"/>
                  </a:lnTo>
                  <a:lnTo>
                    <a:pt x="80" y="345"/>
                  </a:lnTo>
                  <a:lnTo>
                    <a:pt x="93" y="348"/>
                  </a:lnTo>
                  <a:lnTo>
                    <a:pt x="106" y="349"/>
                  </a:lnTo>
                  <a:lnTo>
                    <a:pt x="120" y="348"/>
                  </a:lnTo>
                  <a:lnTo>
                    <a:pt x="136" y="344"/>
                  </a:lnTo>
                  <a:lnTo>
                    <a:pt x="150" y="335"/>
                  </a:lnTo>
                  <a:lnTo>
                    <a:pt x="164" y="322"/>
                  </a:lnTo>
                  <a:lnTo>
                    <a:pt x="179" y="305"/>
                  </a:lnTo>
                  <a:lnTo>
                    <a:pt x="192" y="282"/>
                  </a:lnTo>
                  <a:lnTo>
                    <a:pt x="205" y="253"/>
                  </a:lnTo>
                  <a:lnTo>
                    <a:pt x="693" y="433"/>
                  </a:lnTo>
                  <a:lnTo>
                    <a:pt x="693" y="438"/>
                  </a:lnTo>
                  <a:lnTo>
                    <a:pt x="693" y="453"/>
                  </a:lnTo>
                  <a:lnTo>
                    <a:pt x="696" y="471"/>
                  </a:lnTo>
                  <a:lnTo>
                    <a:pt x="702" y="494"/>
                  </a:lnTo>
                  <a:lnTo>
                    <a:pt x="713" y="514"/>
                  </a:lnTo>
                  <a:lnTo>
                    <a:pt x="730" y="533"/>
                  </a:lnTo>
                  <a:lnTo>
                    <a:pt x="754" y="544"/>
                  </a:lnTo>
                  <a:lnTo>
                    <a:pt x="788" y="545"/>
                  </a:lnTo>
                  <a:lnTo>
                    <a:pt x="795" y="545"/>
                  </a:lnTo>
                  <a:lnTo>
                    <a:pt x="813" y="543"/>
                  </a:lnTo>
                  <a:lnTo>
                    <a:pt x="837" y="537"/>
                  </a:lnTo>
                  <a:lnTo>
                    <a:pt x="862" y="526"/>
                  </a:lnTo>
                  <a:lnTo>
                    <a:pt x="881" y="510"/>
                  </a:lnTo>
                  <a:lnTo>
                    <a:pt x="891" y="485"/>
                  </a:lnTo>
                  <a:lnTo>
                    <a:pt x="887" y="450"/>
                  </a:lnTo>
                  <a:lnTo>
                    <a:pt x="863" y="405"/>
                  </a:lnTo>
                  <a:lnTo>
                    <a:pt x="868" y="399"/>
                  </a:lnTo>
                  <a:lnTo>
                    <a:pt x="881" y="384"/>
                  </a:lnTo>
                  <a:lnTo>
                    <a:pt x="896" y="361"/>
                  </a:lnTo>
                  <a:lnTo>
                    <a:pt x="909" y="334"/>
                  </a:lnTo>
                  <a:lnTo>
                    <a:pt x="916" y="306"/>
                  </a:lnTo>
                  <a:lnTo>
                    <a:pt x="912" y="279"/>
                  </a:lnTo>
                  <a:lnTo>
                    <a:pt x="890" y="254"/>
                  </a:lnTo>
                  <a:lnTo>
                    <a:pt x="847" y="235"/>
                  </a:lnTo>
                  <a:lnTo>
                    <a:pt x="842" y="232"/>
                  </a:lnTo>
                  <a:lnTo>
                    <a:pt x="829" y="227"/>
                  </a:lnTo>
                  <a:lnTo>
                    <a:pt x="809" y="220"/>
                  </a:lnTo>
                  <a:lnTo>
                    <a:pt x="787" y="216"/>
                  </a:lnTo>
                  <a:lnTo>
                    <a:pt x="764" y="218"/>
                  </a:lnTo>
                  <a:lnTo>
                    <a:pt x="743" y="229"/>
                  </a:lnTo>
                  <a:lnTo>
                    <a:pt x="728" y="252"/>
                  </a:lnTo>
                  <a:lnTo>
                    <a:pt x="720" y="290"/>
                  </a:lnTo>
                  <a:lnTo>
                    <a:pt x="280" y="126"/>
                  </a:lnTo>
                  <a:lnTo>
                    <a:pt x="271" y="78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51221" name="Freeform 21"/>
            <p:cNvSpPr>
              <a:spLocks/>
            </p:cNvSpPr>
            <p:nvPr/>
          </p:nvSpPr>
          <p:spPr bwMode="auto">
            <a:xfrm flipH="1">
              <a:off x="5530" y="3445"/>
              <a:ext cx="108" cy="38"/>
            </a:xfrm>
            <a:custGeom>
              <a:avLst/>
              <a:gdLst/>
              <a:ahLst/>
              <a:cxnLst>
                <a:cxn ang="0">
                  <a:pos x="13" y="0"/>
                </a:cxn>
                <a:cxn ang="0">
                  <a:pos x="108" y="38"/>
                </a:cxn>
                <a:cxn ang="0">
                  <a:pos x="0" y="32"/>
                </a:cxn>
                <a:cxn ang="0">
                  <a:pos x="13" y="0"/>
                </a:cxn>
              </a:cxnLst>
              <a:rect l="0" t="0" r="r" b="b"/>
              <a:pathLst>
                <a:path w="108" h="38">
                  <a:moveTo>
                    <a:pt x="13" y="0"/>
                  </a:moveTo>
                  <a:lnTo>
                    <a:pt x="108" y="38"/>
                  </a:lnTo>
                  <a:lnTo>
                    <a:pt x="0" y="32"/>
                  </a:lnTo>
                  <a:lnTo>
                    <a:pt x="13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51222" name="Freeform 22"/>
            <p:cNvSpPr>
              <a:spLocks/>
            </p:cNvSpPr>
            <p:nvPr/>
          </p:nvSpPr>
          <p:spPr bwMode="auto">
            <a:xfrm flipH="1">
              <a:off x="4768" y="3662"/>
              <a:ext cx="118" cy="102"/>
            </a:xfrm>
            <a:custGeom>
              <a:avLst/>
              <a:gdLst/>
              <a:ahLst/>
              <a:cxnLst>
                <a:cxn ang="0">
                  <a:pos x="118" y="59"/>
                </a:cxn>
                <a:cxn ang="0">
                  <a:pos x="0" y="0"/>
                </a:cxn>
                <a:cxn ang="0">
                  <a:pos x="110" y="102"/>
                </a:cxn>
                <a:cxn ang="0">
                  <a:pos x="118" y="59"/>
                </a:cxn>
              </a:cxnLst>
              <a:rect l="0" t="0" r="r" b="b"/>
              <a:pathLst>
                <a:path w="118" h="102">
                  <a:moveTo>
                    <a:pt x="118" y="59"/>
                  </a:moveTo>
                  <a:lnTo>
                    <a:pt x="0" y="0"/>
                  </a:lnTo>
                  <a:lnTo>
                    <a:pt x="110" y="102"/>
                  </a:lnTo>
                  <a:lnTo>
                    <a:pt x="118" y="59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51223" name="Freeform 23"/>
            <p:cNvSpPr>
              <a:spLocks/>
            </p:cNvSpPr>
            <p:nvPr/>
          </p:nvSpPr>
          <p:spPr bwMode="auto">
            <a:xfrm flipH="1">
              <a:off x="5194" y="3451"/>
              <a:ext cx="75" cy="54"/>
            </a:xfrm>
            <a:custGeom>
              <a:avLst/>
              <a:gdLst/>
              <a:ahLst/>
              <a:cxnLst>
                <a:cxn ang="0">
                  <a:pos x="75" y="29"/>
                </a:cxn>
                <a:cxn ang="0">
                  <a:pos x="0" y="0"/>
                </a:cxn>
                <a:cxn ang="0">
                  <a:pos x="69" y="54"/>
                </a:cxn>
                <a:cxn ang="0">
                  <a:pos x="75" y="29"/>
                </a:cxn>
              </a:cxnLst>
              <a:rect l="0" t="0" r="r" b="b"/>
              <a:pathLst>
                <a:path w="75" h="54">
                  <a:moveTo>
                    <a:pt x="75" y="29"/>
                  </a:moveTo>
                  <a:lnTo>
                    <a:pt x="0" y="0"/>
                  </a:lnTo>
                  <a:lnTo>
                    <a:pt x="69" y="54"/>
                  </a:lnTo>
                  <a:lnTo>
                    <a:pt x="75" y="29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51224" name="Freeform 24"/>
            <p:cNvSpPr>
              <a:spLocks/>
            </p:cNvSpPr>
            <p:nvPr/>
          </p:nvSpPr>
          <p:spPr bwMode="auto">
            <a:xfrm flipH="1">
              <a:off x="5247" y="3533"/>
              <a:ext cx="43" cy="116"/>
            </a:xfrm>
            <a:custGeom>
              <a:avLst/>
              <a:gdLst/>
              <a:ahLst/>
              <a:cxnLst>
                <a:cxn ang="0">
                  <a:pos x="43" y="0"/>
                </a:cxn>
                <a:cxn ang="0">
                  <a:pos x="39" y="2"/>
                </a:cxn>
                <a:cxn ang="0">
                  <a:pos x="32" y="8"/>
                </a:cxn>
                <a:cxn ang="0">
                  <a:pos x="22" y="16"/>
                </a:cxn>
                <a:cxn ang="0">
                  <a:pos x="11" y="28"/>
                </a:cxn>
                <a:cxn ang="0">
                  <a:pos x="3" y="45"/>
                </a:cxn>
                <a:cxn ang="0">
                  <a:pos x="0" y="64"/>
                </a:cxn>
                <a:cxn ang="0">
                  <a:pos x="3" y="86"/>
                </a:cxn>
                <a:cxn ang="0">
                  <a:pos x="15" y="112"/>
                </a:cxn>
                <a:cxn ang="0">
                  <a:pos x="34" y="116"/>
                </a:cxn>
                <a:cxn ang="0">
                  <a:pos x="33" y="114"/>
                </a:cxn>
                <a:cxn ang="0">
                  <a:pos x="31" y="106"/>
                </a:cxn>
                <a:cxn ang="0">
                  <a:pos x="27" y="95"/>
                </a:cxn>
                <a:cxn ang="0">
                  <a:pos x="25" y="80"/>
                </a:cxn>
                <a:cxn ang="0">
                  <a:pos x="24" y="62"/>
                </a:cxn>
                <a:cxn ang="0">
                  <a:pos x="26" y="42"/>
                </a:cxn>
                <a:cxn ang="0">
                  <a:pos x="32" y="22"/>
                </a:cxn>
                <a:cxn ang="0">
                  <a:pos x="43" y="0"/>
                </a:cxn>
              </a:cxnLst>
              <a:rect l="0" t="0" r="r" b="b"/>
              <a:pathLst>
                <a:path w="43" h="116">
                  <a:moveTo>
                    <a:pt x="43" y="0"/>
                  </a:moveTo>
                  <a:lnTo>
                    <a:pt x="39" y="2"/>
                  </a:lnTo>
                  <a:lnTo>
                    <a:pt x="32" y="8"/>
                  </a:lnTo>
                  <a:lnTo>
                    <a:pt x="22" y="16"/>
                  </a:lnTo>
                  <a:lnTo>
                    <a:pt x="11" y="28"/>
                  </a:lnTo>
                  <a:lnTo>
                    <a:pt x="3" y="45"/>
                  </a:lnTo>
                  <a:lnTo>
                    <a:pt x="0" y="64"/>
                  </a:lnTo>
                  <a:lnTo>
                    <a:pt x="3" y="86"/>
                  </a:lnTo>
                  <a:lnTo>
                    <a:pt x="15" y="112"/>
                  </a:lnTo>
                  <a:lnTo>
                    <a:pt x="34" y="116"/>
                  </a:lnTo>
                  <a:lnTo>
                    <a:pt x="33" y="114"/>
                  </a:lnTo>
                  <a:lnTo>
                    <a:pt x="31" y="106"/>
                  </a:lnTo>
                  <a:lnTo>
                    <a:pt x="27" y="95"/>
                  </a:lnTo>
                  <a:lnTo>
                    <a:pt x="25" y="80"/>
                  </a:lnTo>
                  <a:lnTo>
                    <a:pt x="24" y="62"/>
                  </a:lnTo>
                  <a:lnTo>
                    <a:pt x="26" y="42"/>
                  </a:lnTo>
                  <a:lnTo>
                    <a:pt x="32" y="22"/>
                  </a:lnTo>
                  <a:lnTo>
                    <a:pt x="43" y="0"/>
                  </a:lnTo>
                  <a:close/>
                </a:path>
              </a:pathLst>
            </a:custGeom>
            <a:solidFill>
              <a:srgbClr val="F272B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51225" name="Freeform 25"/>
            <p:cNvSpPr>
              <a:spLocks/>
            </p:cNvSpPr>
            <p:nvPr/>
          </p:nvSpPr>
          <p:spPr bwMode="auto">
            <a:xfrm flipH="1">
              <a:off x="4717" y="3381"/>
              <a:ext cx="64" cy="73"/>
            </a:xfrm>
            <a:custGeom>
              <a:avLst/>
              <a:gdLst/>
              <a:ahLst/>
              <a:cxnLst>
                <a:cxn ang="0">
                  <a:pos x="1" y="0"/>
                </a:cxn>
                <a:cxn ang="0">
                  <a:pos x="1" y="5"/>
                </a:cxn>
                <a:cxn ang="0">
                  <a:pos x="0" y="15"/>
                </a:cxn>
                <a:cxn ang="0">
                  <a:pos x="0" y="31"/>
                </a:cxn>
                <a:cxn ang="0">
                  <a:pos x="3" y="47"/>
                </a:cxn>
                <a:cxn ang="0">
                  <a:pos x="10" y="61"/>
                </a:cxn>
                <a:cxn ang="0">
                  <a:pos x="22" y="71"/>
                </a:cxn>
                <a:cxn ang="0">
                  <a:pos x="39" y="73"/>
                </a:cxn>
                <a:cxn ang="0">
                  <a:pos x="64" y="64"/>
                </a:cxn>
                <a:cxn ang="0">
                  <a:pos x="62" y="64"/>
                </a:cxn>
                <a:cxn ang="0">
                  <a:pos x="57" y="63"/>
                </a:cxn>
                <a:cxn ang="0">
                  <a:pos x="49" y="62"/>
                </a:cxn>
                <a:cxn ang="0">
                  <a:pos x="39" y="58"/>
                </a:cxn>
                <a:cxn ang="0">
                  <a:pos x="29" y="50"/>
                </a:cxn>
                <a:cxn ang="0">
                  <a:pos x="19" y="38"/>
                </a:cxn>
                <a:cxn ang="0">
                  <a:pos x="9" y="22"/>
                </a:cxn>
                <a:cxn ang="0">
                  <a:pos x="1" y="0"/>
                </a:cxn>
              </a:cxnLst>
              <a:rect l="0" t="0" r="r" b="b"/>
              <a:pathLst>
                <a:path w="64" h="73">
                  <a:moveTo>
                    <a:pt x="1" y="0"/>
                  </a:moveTo>
                  <a:lnTo>
                    <a:pt x="1" y="5"/>
                  </a:lnTo>
                  <a:lnTo>
                    <a:pt x="0" y="15"/>
                  </a:lnTo>
                  <a:lnTo>
                    <a:pt x="0" y="31"/>
                  </a:lnTo>
                  <a:lnTo>
                    <a:pt x="3" y="47"/>
                  </a:lnTo>
                  <a:lnTo>
                    <a:pt x="10" y="61"/>
                  </a:lnTo>
                  <a:lnTo>
                    <a:pt x="22" y="71"/>
                  </a:lnTo>
                  <a:lnTo>
                    <a:pt x="39" y="73"/>
                  </a:lnTo>
                  <a:lnTo>
                    <a:pt x="64" y="64"/>
                  </a:lnTo>
                  <a:lnTo>
                    <a:pt x="62" y="64"/>
                  </a:lnTo>
                  <a:lnTo>
                    <a:pt x="57" y="63"/>
                  </a:lnTo>
                  <a:lnTo>
                    <a:pt x="49" y="62"/>
                  </a:lnTo>
                  <a:lnTo>
                    <a:pt x="39" y="58"/>
                  </a:lnTo>
                  <a:lnTo>
                    <a:pt x="29" y="50"/>
                  </a:lnTo>
                  <a:lnTo>
                    <a:pt x="19" y="38"/>
                  </a:lnTo>
                  <a:lnTo>
                    <a:pt x="9" y="22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51226" name="Group 26"/>
          <p:cNvGrpSpPr>
            <a:grpSpLocks/>
          </p:cNvGrpSpPr>
          <p:nvPr/>
        </p:nvGrpSpPr>
        <p:grpSpPr bwMode="auto">
          <a:xfrm rot="1852338">
            <a:off x="2819400" y="6477000"/>
            <a:ext cx="703263" cy="192088"/>
            <a:chOff x="4698" y="3294"/>
            <a:chExt cx="1019" cy="623"/>
          </a:xfrm>
        </p:grpSpPr>
        <p:sp>
          <p:nvSpPr>
            <p:cNvPr id="51227" name="Freeform 27"/>
            <p:cNvSpPr>
              <a:spLocks/>
            </p:cNvSpPr>
            <p:nvPr/>
          </p:nvSpPr>
          <p:spPr bwMode="auto">
            <a:xfrm flipH="1">
              <a:off x="4698" y="3294"/>
              <a:ext cx="1019" cy="623"/>
            </a:xfrm>
            <a:custGeom>
              <a:avLst/>
              <a:gdLst/>
              <a:ahLst/>
              <a:cxnLst>
                <a:cxn ang="0">
                  <a:pos x="367" y="134"/>
                </a:cxn>
                <a:cxn ang="0">
                  <a:pos x="354" y="102"/>
                </a:cxn>
                <a:cxn ang="0">
                  <a:pos x="324" y="57"/>
                </a:cxn>
                <a:cxn ang="0">
                  <a:pos x="272" y="19"/>
                </a:cxn>
                <a:cxn ang="0">
                  <a:pos x="235" y="7"/>
                </a:cxn>
                <a:cxn ang="0">
                  <a:pos x="217" y="4"/>
                </a:cxn>
                <a:cxn ang="0">
                  <a:pos x="188" y="0"/>
                </a:cxn>
                <a:cxn ang="0">
                  <a:pos x="153" y="1"/>
                </a:cxn>
                <a:cxn ang="0">
                  <a:pos x="117" y="10"/>
                </a:cxn>
                <a:cxn ang="0">
                  <a:pos x="86" y="31"/>
                </a:cxn>
                <a:cxn ang="0">
                  <a:pos x="65" y="65"/>
                </a:cxn>
                <a:cxn ang="0">
                  <a:pos x="62" y="121"/>
                </a:cxn>
                <a:cxn ang="0">
                  <a:pos x="62" y="162"/>
                </a:cxn>
                <a:cxn ang="0">
                  <a:pos x="29" y="199"/>
                </a:cxn>
                <a:cxn ang="0">
                  <a:pos x="1" y="263"/>
                </a:cxn>
                <a:cxn ang="0">
                  <a:pos x="13" y="343"/>
                </a:cxn>
                <a:cxn ang="0">
                  <a:pos x="48" y="388"/>
                </a:cxn>
                <a:cxn ang="0">
                  <a:pos x="60" y="398"/>
                </a:cxn>
                <a:cxn ang="0">
                  <a:pos x="83" y="411"/>
                </a:cxn>
                <a:cxn ang="0">
                  <a:pos x="113" y="423"/>
                </a:cxn>
                <a:cxn ang="0">
                  <a:pos x="148" y="429"/>
                </a:cxn>
                <a:cxn ang="0">
                  <a:pos x="185" y="425"/>
                </a:cxn>
                <a:cxn ang="0">
                  <a:pos x="221" y="404"/>
                </a:cxn>
                <a:cxn ang="0">
                  <a:pos x="253" y="363"/>
                </a:cxn>
                <a:cxn ang="0">
                  <a:pos x="699" y="504"/>
                </a:cxn>
                <a:cxn ang="0">
                  <a:pos x="700" y="525"/>
                </a:cxn>
                <a:cxn ang="0">
                  <a:pos x="712" y="568"/>
                </a:cxn>
                <a:cxn ang="0">
                  <a:pos x="752" y="610"/>
                </a:cxn>
                <a:cxn ang="0">
                  <a:pos x="835" y="623"/>
                </a:cxn>
                <a:cxn ang="0">
                  <a:pos x="843" y="623"/>
                </a:cxn>
                <a:cxn ang="0">
                  <a:pos x="865" y="621"/>
                </a:cxn>
                <a:cxn ang="0">
                  <a:pos x="896" y="616"/>
                </a:cxn>
                <a:cxn ang="0">
                  <a:pos x="927" y="604"/>
                </a:cxn>
                <a:cxn ang="0">
                  <a:pos x="955" y="585"/>
                </a:cxn>
                <a:cxn ang="0">
                  <a:pos x="975" y="556"/>
                </a:cxn>
                <a:cxn ang="0">
                  <a:pos x="979" y="516"/>
                </a:cxn>
                <a:cxn ang="0">
                  <a:pos x="963" y="463"/>
                </a:cxn>
                <a:cxn ang="0">
                  <a:pos x="969" y="455"/>
                </a:cxn>
                <a:cxn ang="0">
                  <a:pos x="985" y="436"/>
                </a:cxn>
                <a:cxn ang="0">
                  <a:pos x="1002" y="406"/>
                </a:cxn>
                <a:cxn ang="0">
                  <a:pos x="1016" y="372"/>
                </a:cxn>
                <a:cxn ang="0">
                  <a:pos x="1019" y="334"/>
                </a:cxn>
                <a:cxn ang="0">
                  <a:pos x="1010" y="298"/>
                </a:cxn>
                <a:cxn ang="0">
                  <a:pos x="978" y="264"/>
                </a:cxn>
                <a:cxn ang="0">
                  <a:pos x="918" y="238"/>
                </a:cxn>
                <a:cxn ang="0">
                  <a:pos x="911" y="234"/>
                </a:cxn>
                <a:cxn ang="0">
                  <a:pos x="891" y="224"/>
                </a:cxn>
                <a:cxn ang="0">
                  <a:pos x="863" y="212"/>
                </a:cxn>
                <a:cxn ang="0">
                  <a:pos x="829" y="202"/>
                </a:cxn>
                <a:cxn ang="0">
                  <a:pos x="796" y="199"/>
                </a:cxn>
                <a:cxn ang="0">
                  <a:pos x="764" y="205"/>
                </a:cxn>
                <a:cxn ang="0">
                  <a:pos x="739" y="227"/>
                </a:cxn>
                <a:cxn ang="0">
                  <a:pos x="724" y="266"/>
                </a:cxn>
              </a:cxnLst>
              <a:rect l="0" t="0" r="r" b="b"/>
              <a:pathLst>
                <a:path w="1019" h="623">
                  <a:moveTo>
                    <a:pt x="369" y="139"/>
                  </a:moveTo>
                  <a:lnTo>
                    <a:pt x="367" y="134"/>
                  </a:lnTo>
                  <a:lnTo>
                    <a:pt x="362" y="121"/>
                  </a:lnTo>
                  <a:lnTo>
                    <a:pt x="354" y="102"/>
                  </a:lnTo>
                  <a:lnTo>
                    <a:pt x="341" y="80"/>
                  </a:lnTo>
                  <a:lnTo>
                    <a:pt x="324" y="57"/>
                  </a:lnTo>
                  <a:lnTo>
                    <a:pt x="301" y="35"/>
                  </a:lnTo>
                  <a:lnTo>
                    <a:pt x="272" y="19"/>
                  </a:lnTo>
                  <a:lnTo>
                    <a:pt x="237" y="8"/>
                  </a:lnTo>
                  <a:lnTo>
                    <a:pt x="235" y="7"/>
                  </a:lnTo>
                  <a:lnTo>
                    <a:pt x="228" y="6"/>
                  </a:lnTo>
                  <a:lnTo>
                    <a:pt x="217" y="4"/>
                  </a:lnTo>
                  <a:lnTo>
                    <a:pt x="204" y="2"/>
                  </a:lnTo>
                  <a:lnTo>
                    <a:pt x="188" y="0"/>
                  </a:lnTo>
                  <a:lnTo>
                    <a:pt x="171" y="0"/>
                  </a:lnTo>
                  <a:lnTo>
                    <a:pt x="153" y="1"/>
                  </a:lnTo>
                  <a:lnTo>
                    <a:pt x="135" y="5"/>
                  </a:lnTo>
                  <a:lnTo>
                    <a:pt x="117" y="10"/>
                  </a:lnTo>
                  <a:lnTo>
                    <a:pt x="100" y="19"/>
                  </a:lnTo>
                  <a:lnTo>
                    <a:pt x="86" y="31"/>
                  </a:lnTo>
                  <a:lnTo>
                    <a:pt x="74" y="46"/>
                  </a:lnTo>
                  <a:lnTo>
                    <a:pt x="65" y="65"/>
                  </a:lnTo>
                  <a:lnTo>
                    <a:pt x="61" y="90"/>
                  </a:lnTo>
                  <a:lnTo>
                    <a:pt x="62" y="121"/>
                  </a:lnTo>
                  <a:lnTo>
                    <a:pt x="67" y="157"/>
                  </a:lnTo>
                  <a:lnTo>
                    <a:pt x="62" y="162"/>
                  </a:lnTo>
                  <a:lnTo>
                    <a:pt x="48" y="176"/>
                  </a:lnTo>
                  <a:lnTo>
                    <a:pt x="29" y="199"/>
                  </a:lnTo>
                  <a:lnTo>
                    <a:pt x="13" y="228"/>
                  </a:lnTo>
                  <a:lnTo>
                    <a:pt x="1" y="263"/>
                  </a:lnTo>
                  <a:lnTo>
                    <a:pt x="0" y="302"/>
                  </a:lnTo>
                  <a:lnTo>
                    <a:pt x="13" y="343"/>
                  </a:lnTo>
                  <a:lnTo>
                    <a:pt x="46" y="387"/>
                  </a:lnTo>
                  <a:lnTo>
                    <a:pt x="48" y="388"/>
                  </a:lnTo>
                  <a:lnTo>
                    <a:pt x="52" y="392"/>
                  </a:lnTo>
                  <a:lnTo>
                    <a:pt x="60" y="398"/>
                  </a:lnTo>
                  <a:lnTo>
                    <a:pt x="71" y="404"/>
                  </a:lnTo>
                  <a:lnTo>
                    <a:pt x="83" y="411"/>
                  </a:lnTo>
                  <a:lnTo>
                    <a:pt x="98" y="417"/>
                  </a:lnTo>
                  <a:lnTo>
                    <a:pt x="113" y="423"/>
                  </a:lnTo>
                  <a:lnTo>
                    <a:pt x="131" y="427"/>
                  </a:lnTo>
                  <a:lnTo>
                    <a:pt x="148" y="429"/>
                  </a:lnTo>
                  <a:lnTo>
                    <a:pt x="166" y="429"/>
                  </a:lnTo>
                  <a:lnTo>
                    <a:pt x="185" y="425"/>
                  </a:lnTo>
                  <a:lnTo>
                    <a:pt x="203" y="417"/>
                  </a:lnTo>
                  <a:lnTo>
                    <a:pt x="221" y="404"/>
                  </a:lnTo>
                  <a:lnTo>
                    <a:pt x="238" y="387"/>
                  </a:lnTo>
                  <a:lnTo>
                    <a:pt x="253" y="363"/>
                  </a:lnTo>
                  <a:lnTo>
                    <a:pt x="266" y="332"/>
                  </a:lnTo>
                  <a:lnTo>
                    <a:pt x="699" y="504"/>
                  </a:lnTo>
                  <a:lnTo>
                    <a:pt x="699" y="509"/>
                  </a:lnTo>
                  <a:lnTo>
                    <a:pt x="700" y="525"/>
                  </a:lnTo>
                  <a:lnTo>
                    <a:pt x="703" y="545"/>
                  </a:lnTo>
                  <a:lnTo>
                    <a:pt x="712" y="568"/>
                  </a:lnTo>
                  <a:lnTo>
                    <a:pt x="728" y="591"/>
                  </a:lnTo>
                  <a:lnTo>
                    <a:pt x="752" y="610"/>
                  </a:lnTo>
                  <a:lnTo>
                    <a:pt x="787" y="622"/>
                  </a:lnTo>
                  <a:lnTo>
                    <a:pt x="835" y="623"/>
                  </a:lnTo>
                  <a:lnTo>
                    <a:pt x="837" y="623"/>
                  </a:lnTo>
                  <a:lnTo>
                    <a:pt x="843" y="623"/>
                  </a:lnTo>
                  <a:lnTo>
                    <a:pt x="853" y="622"/>
                  </a:lnTo>
                  <a:lnTo>
                    <a:pt x="865" y="621"/>
                  </a:lnTo>
                  <a:lnTo>
                    <a:pt x="879" y="619"/>
                  </a:lnTo>
                  <a:lnTo>
                    <a:pt x="896" y="616"/>
                  </a:lnTo>
                  <a:lnTo>
                    <a:pt x="912" y="610"/>
                  </a:lnTo>
                  <a:lnTo>
                    <a:pt x="927" y="604"/>
                  </a:lnTo>
                  <a:lnTo>
                    <a:pt x="942" y="595"/>
                  </a:lnTo>
                  <a:lnTo>
                    <a:pt x="955" y="585"/>
                  </a:lnTo>
                  <a:lnTo>
                    <a:pt x="967" y="572"/>
                  </a:lnTo>
                  <a:lnTo>
                    <a:pt x="975" y="556"/>
                  </a:lnTo>
                  <a:lnTo>
                    <a:pt x="979" y="538"/>
                  </a:lnTo>
                  <a:lnTo>
                    <a:pt x="979" y="516"/>
                  </a:lnTo>
                  <a:lnTo>
                    <a:pt x="974" y="491"/>
                  </a:lnTo>
                  <a:lnTo>
                    <a:pt x="963" y="463"/>
                  </a:lnTo>
                  <a:lnTo>
                    <a:pt x="965" y="461"/>
                  </a:lnTo>
                  <a:lnTo>
                    <a:pt x="969" y="455"/>
                  </a:lnTo>
                  <a:lnTo>
                    <a:pt x="976" y="446"/>
                  </a:lnTo>
                  <a:lnTo>
                    <a:pt x="985" y="436"/>
                  </a:lnTo>
                  <a:lnTo>
                    <a:pt x="993" y="421"/>
                  </a:lnTo>
                  <a:lnTo>
                    <a:pt x="1002" y="406"/>
                  </a:lnTo>
                  <a:lnTo>
                    <a:pt x="1010" y="390"/>
                  </a:lnTo>
                  <a:lnTo>
                    <a:pt x="1016" y="372"/>
                  </a:lnTo>
                  <a:lnTo>
                    <a:pt x="1019" y="353"/>
                  </a:lnTo>
                  <a:lnTo>
                    <a:pt x="1019" y="334"/>
                  </a:lnTo>
                  <a:lnTo>
                    <a:pt x="1017" y="316"/>
                  </a:lnTo>
                  <a:lnTo>
                    <a:pt x="1010" y="298"/>
                  </a:lnTo>
                  <a:lnTo>
                    <a:pt x="997" y="280"/>
                  </a:lnTo>
                  <a:lnTo>
                    <a:pt x="978" y="264"/>
                  </a:lnTo>
                  <a:lnTo>
                    <a:pt x="952" y="250"/>
                  </a:lnTo>
                  <a:lnTo>
                    <a:pt x="918" y="238"/>
                  </a:lnTo>
                  <a:lnTo>
                    <a:pt x="916" y="237"/>
                  </a:lnTo>
                  <a:lnTo>
                    <a:pt x="911" y="234"/>
                  </a:lnTo>
                  <a:lnTo>
                    <a:pt x="902" y="229"/>
                  </a:lnTo>
                  <a:lnTo>
                    <a:pt x="891" y="224"/>
                  </a:lnTo>
                  <a:lnTo>
                    <a:pt x="878" y="217"/>
                  </a:lnTo>
                  <a:lnTo>
                    <a:pt x="863" y="212"/>
                  </a:lnTo>
                  <a:lnTo>
                    <a:pt x="847" y="207"/>
                  </a:lnTo>
                  <a:lnTo>
                    <a:pt x="829" y="202"/>
                  </a:lnTo>
                  <a:lnTo>
                    <a:pt x="813" y="199"/>
                  </a:lnTo>
                  <a:lnTo>
                    <a:pt x="796" y="199"/>
                  </a:lnTo>
                  <a:lnTo>
                    <a:pt x="779" y="200"/>
                  </a:lnTo>
                  <a:lnTo>
                    <a:pt x="764" y="205"/>
                  </a:lnTo>
                  <a:lnTo>
                    <a:pt x="750" y="214"/>
                  </a:lnTo>
                  <a:lnTo>
                    <a:pt x="739" y="227"/>
                  </a:lnTo>
                  <a:lnTo>
                    <a:pt x="729" y="243"/>
                  </a:lnTo>
                  <a:lnTo>
                    <a:pt x="724" y="266"/>
                  </a:lnTo>
                  <a:lnTo>
                    <a:pt x="369" y="139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51228" name="Freeform 28"/>
            <p:cNvSpPr>
              <a:spLocks/>
            </p:cNvSpPr>
            <p:nvPr/>
          </p:nvSpPr>
          <p:spPr bwMode="auto">
            <a:xfrm flipH="1">
              <a:off x="4785" y="3294"/>
              <a:ext cx="916" cy="545"/>
            </a:xfrm>
            <a:custGeom>
              <a:avLst/>
              <a:gdLst/>
              <a:ahLst/>
              <a:cxnLst>
                <a:cxn ang="0">
                  <a:pos x="269" y="75"/>
                </a:cxn>
                <a:cxn ang="0">
                  <a:pos x="256" y="56"/>
                </a:cxn>
                <a:cxn ang="0">
                  <a:pos x="229" y="30"/>
                </a:cxn>
                <a:cxn ang="0">
                  <a:pos x="193" y="7"/>
                </a:cxn>
                <a:cxn ang="0">
                  <a:pos x="148" y="0"/>
                </a:cxn>
                <a:cxn ang="0">
                  <a:pos x="100" y="13"/>
                </a:cxn>
                <a:cxn ang="0">
                  <a:pos x="67" y="49"/>
                </a:cxn>
                <a:cxn ang="0">
                  <a:pos x="63" y="109"/>
                </a:cxn>
                <a:cxn ang="0">
                  <a:pos x="71" y="151"/>
                </a:cxn>
                <a:cxn ang="0">
                  <a:pos x="39" y="164"/>
                </a:cxn>
                <a:cxn ang="0">
                  <a:pos x="6" y="200"/>
                </a:cxn>
                <a:cxn ang="0">
                  <a:pos x="6" y="267"/>
                </a:cxn>
                <a:cxn ang="0">
                  <a:pos x="31" y="316"/>
                </a:cxn>
                <a:cxn ang="0">
                  <a:pos x="41" y="323"/>
                </a:cxn>
                <a:cxn ang="0">
                  <a:pos x="57" y="335"/>
                </a:cxn>
                <a:cxn ang="0">
                  <a:pos x="80" y="345"/>
                </a:cxn>
                <a:cxn ang="0">
                  <a:pos x="106" y="349"/>
                </a:cxn>
                <a:cxn ang="0">
                  <a:pos x="136" y="344"/>
                </a:cxn>
                <a:cxn ang="0">
                  <a:pos x="164" y="322"/>
                </a:cxn>
                <a:cxn ang="0">
                  <a:pos x="192" y="282"/>
                </a:cxn>
                <a:cxn ang="0">
                  <a:pos x="693" y="433"/>
                </a:cxn>
                <a:cxn ang="0">
                  <a:pos x="693" y="453"/>
                </a:cxn>
                <a:cxn ang="0">
                  <a:pos x="702" y="494"/>
                </a:cxn>
                <a:cxn ang="0">
                  <a:pos x="730" y="533"/>
                </a:cxn>
                <a:cxn ang="0">
                  <a:pos x="788" y="545"/>
                </a:cxn>
                <a:cxn ang="0">
                  <a:pos x="813" y="543"/>
                </a:cxn>
                <a:cxn ang="0">
                  <a:pos x="862" y="526"/>
                </a:cxn>
                <a:cxn ang="0">
                  <a:pos x="891" y="485"/>
                </a:cxn>
                <a:cxn ang="0">
                  <a:pos x="863" y="405"/>
                </a:cxn>
                <a:cxn ang="0">
                  <a:pos x="881" y="384"/>
                </a:cxn>
                <a:cxn ang="0">
                  <a:pos x="909" y="334"/>
                </a:cxn>
                <a:cxn ang="0">
                  <a:pos x="912" y="279"/>
                </a:cxn>
                <a:cxn ang="0">
                  <a:pos x="847" y="235"/>
                </a:cxn>
                <a:cxn ang="0">
                  <a:pos x="829" y="227"/>
                </a:cxn>
                <a:cxn ang="0">
                  <a:pos x="787" y="216"/>
                </a:cxn>
                <a:cxn ang="0">
                  <a:pos x="743" y="229"/>
                </a:cxn>
                <a:cxn ang="0">
                  <a:pos x="720" y="290"/>
                </a:cxn>
                <a:cxn ang="0">
                  <a:pos x="271" y="78"/>
                </a:cxn>
              </a:cxnLst>
              <a:rect l="0" t="0" r="r" b="b"/>
              <a:pathLst>
                <a:path w="916" h="545">
                  <a:moveTo>
                    <a:pt x="271" y="78"/>
                  </a:moveTo>
                  <a:lnTo>
                    <a:pt x="269" y="75"/>
                  </a:lnTo>
                  <a:lnTo>
                    <a:pt x="264" y="67"/>
                  </a:lnTo>
                  <a:lnTo>
                    <a:pt x="256" y="56"/>
                  </a:lnTo>
                  <a:lnTo>
                    <a:pt x="244" y="43"/>
                  </a:lnTo>
                  <a:lnTo>
                    <a:pt x="229" y="30"/>
                  </a:lnTo>
                  <a:lnTo>
                    <a:pt x="214" y="17"/>
                  </a:lnTo>
                  <a:lnTo>
                    <a:pt x="193" y="7"/>
                  </a:lnTo>
                  <a:lnTo>
                    <a:pt x="171" y="1"/>
                  </a:lnTo>
                  <a:lnTo>
                    <a:pt x="148" y="0"/>
                  </a:lnTo>
                  <a:lnTo>
                    <a:pt x="123" y="3"/>
                  </a:lnTo>
                  <a:lnTo>
                    <a:pt x="100" y="13"/>
                  </a:lnTo>
                  <a:lnTo>
                    <a:pt x="80" y="28"/>
                  </a:lnTo>
                  <a:lnTo>
                    <a:pt x="67" y="49"/>
                  </a:lnTo>
                  <a:lnTo>
                    <a:pt x="60" y="76"/>
                  </a:lnTo>
                  <a:lnTo>
                    <a:pt x="63" y="109"/>
                  </a:lnTo>
                  <a:lnTo>
                    <a:pt x="77" y="150"/>
                  </a:lnTo>
                  <a:lnTo>
                    <a:pt x="71" y="151"/>
                  </a:lnTo>
                  <a:lnTo>
                    <a:pt x="57" y="155"/>
                  </a:lnTo>
                  <a:lnTo>
                    <a:pt x="39" y="164"/>
                  </a:lnTo>
                  <a:lnTo>
                    <a:pt x="20" y="178"/>
                  </a:lnTo>
                  <a:lnTo>
                    <a:pt x="6" y="200"/>
                  </a:lnTo>
                  <a:lnTo>
                    <a:pt x="0" y="229"/>
                  </a:lnTo>
                  <a:lnTo>
                    <a:pt x="6" y="267"/>
                  </a:lnTo>
                  <a:lnTo>
                    <a:pt x="30" y="315"/>
                  </a:lnTo>
                  <a:lnTo>
                    <a:pt x="31" y="316"/>
                  </a:lnTo>
                  <a:lnTo>
                    <a:pt x="35" y="319"/>
                  </a:lnTo>
                  <a:lnTo>
                    <a:pt x="41" y="323"/>
                  </a:lnTo>
                  <a:lnTo>
                    <a:pt x="49" y="330"/>
                  </a:lnTo>
                  <a:lnTo>
                    <a:pt x="57" y="335"/>
                  </a:lnTo>
                  <a:lnTo>
                    <a:pt x="68" y="341"/>
                  </a:lnTo>
                  <a:lnTo>
                    <a:pt x="80" y="345"/>
                  </a:lnTo>
                  <a:lnTo>
                    <a:pt x="93" y="348"/>
                  </a:lnTo>
                  <a:lnTo>
                    <a:pt x="106" y="349"/>
                  </a:lnTo>
                  <a:lnTo>
                    <a:pt x="120" y="348"/>
                  </a:lnTo>
                  <a:lnTo>
                    <a:pt x="136" y="344"/>
                  </a:lnTo>
                  <a:lnTo>
                    <a:pt x="150" y="335"/>
                  </a:lnTo>
                  <a:lnTo>
                    <a:pt x="164" y="322"/>
                  </a:lnTo>
                  <a:lnTo>
                    <a:pt x="179" y="305"/>
                  </a:lnTo>
                  <a:lnTo>
                    <a:pt x="192" y="282"/>
                  </a:lnTo>
                  <a:lnTo>
                    <a:pt x="205" y="253"/>
                  </a:lnTo>
                  <a:lnTo>
                    <a:pt x="693" y="433"/>
                  </a:lnTo>
                  <a:lnTo>
                    <a:pt x="693" y="438"/>
                  </a:lnTo>
                  <a:lnTo>
                    <a:pt x="693" y="453"/>
                  </a:lnTo>
                  <a:lnTo>
                    <a:pt x="696" y="471"/>
                  </a:lnTo>
                  <a:lnTo>
                    <a:pt x="702" y="494"/>
                  </a:lnTo>
                  <a:lnTo>
                    <a:pt x="713" y="514"/>
                  </a:lnTo>
                  <a:lnTo>
                    <a:pt x="730" y="533"/>
                  </a:lnTo>
                  <a:lnTo>
                    <a:pt x="754" y="544"/>
                  </a:lnTo>
                  <a:lnTo>
                    <a:pt x="788" y="545"/>
                  </a:lnTo>
                  <a:lnTo>
                    <a:pt x="795" y="545"/>
                  </a:lnTo>
                  <a:lnTo>
                    <a:pt x="813" y="543"/>
                  </a:lnTo>
                  <a:lnTo>
                    <a:pt x="837" y="537"/>
                  </a:lnTo>
                  <a:lnTo>
                    <a:pt x="862" y="526"/>
                  </a:lnTo>
                  <a:lnTo>
                    <a:pt x="881" y="510"/>
                  </a:lnTo>
                  <a:lnTo>
                    <a:pt x="891" y="485"/>
                  </a:lnTo>
                  <a:lnTo>
                    <a:pt x="887" y="450"/>
                  </a:lnTo>
                  <a:lnTo>
                    <a:pt x="863" y="405"/>
                  </a:lnTo>
                  <a:lnTo>
                    <a:pt x="868" y="399"/>
                  </a:lnTo>
                  <a:lnTo>
                    <a:pt x="881" y="384"/>
                  </a:lnTo>
                  <a:lnTo>
                    <a:pt x="896" y="361"/>
                  </a:lnTo>
                  <a:lnTo>
                    <a:pt x="909" y="334"/>
                  </a:lnTo>
                  <a:lnTo>
                    <a:pt x="916" y="306"/>
                  </a:lnTo>
                  <a:lnTo>
                    <a:pt x="912" y="279"/>
                  </a:lnTo>
                  <a:lnTo>
                    <a:pt x="890" y="254"/>
                  </a:lnTo>
                  <a:lnTo>
                    <a:pt x="847" y="235"/>
                  </a:lnTo>
                  <a:lnTo>
                    <a:pt x="842" y="232"/>
                  </a:lnTo>
                  <a:lnTo>
                    <a:pt x="829" y="227"/>
                  </a:lnTo>
                  <a:lnTo>
                    <a:pt x="809" y="220"/>
                  </a:lnTo>
                  <a:lnTo>
                    <a:pt x="787" y="216"/>
                  </a:lnTo>
                  <a:lnTo>
                    <a:pt x="764" y="218"/>
                  </a:lnTo>
                  <a:lnTo>
                    <a:pt x="743" y="229"/>
                  </a:lnTo>
                  <a:lnTo>
                    <a:pt x="728" y="252"/>
                  </a:lnTo>
                  <a:lnTo>
                    <a:pt x="720" y="290"/>
                  </a:lnTo>
                  <a:lnTo>
                    <a:pt x="280" y="126"/>
                  </a:lnTo>
                  <a:lnTo>
                    <a:pt x="271" y="78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51229" name="Freeform 29"/>
            <p:cNvSpPr>
              <a:spLocks/>
            </p:cNvSpPr>
            <p:nvPr/>
          </p:nvSpPr>
          <p:spPr bwMode="auto">
            <a:xfrm flipH="1">
              <a:off x="5530" y="3445"/>
              <a:ext cx="108" cy="38"/>
            </a:xfrm>
            <a:custGeom>
              <a:avLst/>
              <a:gdLst/>
              <a:ahLst/>
              <a:cxnLst>
                <a:cxn ang="0">
                  <a:pos x="13" y="0"/>
                </a:cxn>
                <a:cxn ang="0">
                  <a:pos x="108" y="38"/>
                </a:cxn>
                <a:cxn ang="0">
                  <a:pos x="0" y="32"/>
                </a:cxn>
                <a:cxn ang="0">
                  <a:pos x="13" y="0"/>
                </a:cxn>
              </a:cxnLst>
              <a:rect l="0" t="0" r="r" b="b"/>
              <a:pathLst>
                <a:path w="108" h="38">
                  <a:moveTo>
                    <a:pt x="13" y="0"/>
                  </a:moveTo>
                  <a:lnTo>
                    <a:pt x="108" y="38"/>
                  </a:lnTo>
                  <a:lnTo>
                    <a:pt x="0" y="32"/>
                  </a:lnTo>
                  <a:lnTo>
                    <a:pt x="13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51230" name="Freeform 30"/>
            <p:cNvSpPr>
              <a:spLocks/>
            </p:cNvSpPr>
            <p:nvPr/>
          </p:nvSpPr>
          <p:spPr bwMode="auto">
            <a:xfrm flipH="1">
              <a:off x="4768" y="3662"/>
              <a:ext cx="118" cy="102"/>
            </a:xfrm>
            <a:custGeom>
              <a:avLst/>
              <a:gdLst/>
              <a:ahLst/>
              <a:cxnLst>
                <a:cxn ang="0">
                  <a:pos x="118" y="59"/>
                </a:cxn>
                <a:cxn ang="0">
                  <a:pos x="0" y="0"/>
                </a:cxn>
                <a:cxn ang="0">
                  <a:pos x="110" y="102"/>
                </a:cxn>
                <a:cxn ang="0">
                  <a:pos x="118" y="59"/>
                </a:cxn>
              </a:cxnLst>
              <a:rect l="0" t="0" r="r" b="b"/>
              <a:pathLst>
                <a:path w="118" h="102">
                  <a:moveTo>
                    <a:pt x="118" y="59"/>
                  </a:moveTo>
                  <a:lnTo>
                    <a:pt x="0" y="0"/>
                  </a:lnTo>
                  <a:lnTo>
                    <a:pt x="110" y="102"/>
                  </a:lnTo>
                  <a:lnTo>
                    <a:pt x="118" y="59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51231" name="Freeform 31"/>
            <p:cNvSpPr>
              <a:spLocks/>
            </p:cNvSpPr>
            <p:nvPr/>
          </p:nvSpPr>
          <p:spPr bwMode="auto">
            <a:xfrm flipH="1">
              <a:off x="5194" y="3451"/>
              <a:ext cx="75" cy="54"/>
            </a:xfrm>
            <a:custGeom>
              <a:avLst/>
              <a:gdLst/>
              <a:ahLst/>
              <a:cxnLst>
                <a:cxn ang="0">
                  <a:pos x="75" y="29"/>
                </a:cxn>
                <a:cxn ang="0">
                  <a:pos x="0" y="0"/>
                </a:cxn>
                <a:cxn ang="0">
                  <a:pos x="69" y="54"/>
                </a:cxn>
                <a:cxn ang="0">
                  <a:pos x="75" y="29"/>
                </a:cxn>
              </a:cxnLst>
              <a:rect l="0" t="0" r="r" b="b"/>
              <a:pathLst>
                <a:path w="75" h="54">
                  <a:moveTo>
                    <a:pt x="75" y="29"/>
                  </a:moveTo>
                  <a:lnTo>
                    <a:pt x="0" y="0"/>
                  </a:lnTo>
                  <a:lnTo>
                    <a:pt x="69" y="54"/>
                  </a:lnTo>
                  <a:lnTo>
                    <a:pt x="75" y="29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51232" name="Freeform 32"/>
            <p:cNvSpPr>
              <a:spLocks/>
            </p:cNvSpPr>
            <p:nvPr/>
          </p:nvSpPr>
          <p:spPr bwMode="auto">
            <a:xfrm flipH="1">
              <a:off x="5247" y="3533"/>
              <a:ext cx="43" cy="116"/>
            </a:xfrm>
            <a:custGeom>
              <a:avLst/>
              <a:gdLst/>
              <a:ahLst/>
              <a:cxnLst>
                <a:cxn ang="0">
                  <a:pos x="43" y="0"/>
                </a:cxn>
                <a:cxn ang="0">
                  <a:pos x="39" y="2"/>
                </a:cxn>
                <a:cxn ang="0">
                  <a:pos x="32" y="8"/>
                </a:cxn>
                <a:cxn ang="0">
                  <a:pos x="22" y="16"/>
                </a:cxn>
                <a:cxn ang="0">
                  <a:pos x="11" y="28"/>
                </a:cxn>
                <a:cxn ang="0">
                  <a:pos x="3" y="45"/>
                </a:cxn>
                <a:cxn ang="0">
                  <a:pos x="0" y="64"/>
                </a:cxn>
                <a:cxn ang="0">
                  <a:pos x="3" y="86"/>
                </a:cxn>
                <a:cxn ang="0">
                  <a:pos x="15" y="112"/>
                </a:cxn>
                <a:cxn ang="0">
                  <a:pos x="34" y="116"/>
                </a:cxn>
                <a:cxn ang="0">
                  <a:pos x="33" y="114"/>
                </a:cxn>
                <a:cxn ang="0">
                  <a:pos x="31" y="106"/>
                </a:cxn>
                <a:cxn ang="0">
                  <a:pos x="27" y="95"/>
                </a:cxn>
                <a:cxn ang="0">
                  <a:pos x="25" y="80"/>
                </a:cxn>
                <a:cxn ang="0">
                  <a:pos x="24" y="62"/>
                </a:cxn>
                <a:cxn ang="0">
                  <a:pos x="26" y="42"/>
                </a:cxn>
                <a:cxn ang="0">
                  <a:pos x="32" y="22"/>
                </a:cxn>
                <a:cxn ang="0">
                  <a:pos x="43" y="0"/>
                </a:cxn>
              </a:cxnLst>
              <a:rect l="0" t="0" r="r" b="b"/>
              <a:pathLst>
                <a:path w="43" h="116">
                  <a:moveTo>
                    <a:pt x="43" y="0"/>
                  </a:moveTo>
                  <a:lnTo>
                    <a:pt x="39" y="2"/>
                  </a:lnTo>
                  <a:lnTo>
                    <a:pt x="32" y="8"/>
                  </a:lnTo>
                  <a:lnTo>
                    <a:pt x="22" y="16"/>
                  </a:lnTo>
                  <a:lnTo>
                    <a:pt x="11" y="28"/>
                  </a:lnTo>
                  <a:lnTo>
                    <a:pt x="3" y="45"/>
                  </a:lnTo>
                  <a:lnTo>
                    <a:pt x="0" y="64"/>
                  </a:lnTo>
                  <a:lnTo>
                    <a:pt x="3" y="86"/>
                  </a:lnTo>
                  <a:lnTo>
                    <a:pt x="15" y="112"/>
                  </a:lnTo>
                  <a:lnTo>
                    <a:pt x="34" y="116"/>
                  </a:lnTo>
                  <a:lnTo>
                    <a:pt x="33" y="114"/>
                  </a:lnTo>
                  <a:lnTo>
                    <a:pt x="31" y="106"/>
                  </a:lnTo>
                  <a:lnTo>
                    <a:pt x="27" y="95"/>
                  </a:lnTo>
                  <a:lnTo>
                    <a:pt x="25" y="80"/>
                  </a:lnTo>
                  <a:lnTo>
                    <a:pt x="24" y="62"/>
                  </a:lnTo>
                  <a:lnTo>
                    <a:pt x="26" y="42"/>
                  </a:lnTo>
                  <a:lnTo>
                    <a:pt x="32" y="22"/>
                  </a:lnTo>
                  <a:lnTo>
                    <a:pt x="43" y="0"/>
                  </a:lnTo>
                  <a:close/>
                </a:path>
              </a:pathLst>
            </a:custGeom>
            <a:solidFill>
              <a:srgbClr val="F272B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51233" name="Freeform 33"/>
            <p:cNvSpPr>
              <a:spLocks/>
            </p:cNvSpPr>
            <p:nvPr/>
          </p:nvSpPr>
          <p:spPr bwMode="auto">
            <a:xfrm flipH="1">
              <a:off x="4717" y="3381"/>
              <a:ext cx="64" cy="73"/>
            </a:xfrm>
            <a:custGeom>
              <a:avLst/>
              <a:gdLst/>
              <a:ahLst/>
              <a:cxnLst>
                <a:cxn ang="0">
                  <a:pos x="1" y="0"/>
                </a:cxn>
                <a:cxn ang="0">
                  <a:pos x="1" y="5"/>
                </a:cxn>
                <a:cxn ang="0">
                  <a:pos x="0" y="15"/>
                </a:cxn>
                <a:cxn ang="0">
                  <a:pos x="0" y="31"/>
                </a:cxn>
                <a:cxn ang="0">
                  <a:pos x="3" y="47"/>
                </a:cxn>
                <a:cxn ang="0">
                  <a:pos x="10" y="61"/>
                </a:cxn>
                <a:cxn ang="0">
                  <a:pos x="22" y="71"/>
                </a:cxn>
                <a:cxn ang="0">
                  <a:pos x="39" y="73"/>
                </a:cxn>
                <a:cxn ang="0">
                  <a:pos x="64" y="64"/>
                </a:cxn>
                <a:cxn ang="0">
                  <a:pos x="62" y="64"/>
                </a:cxn>
                <a:cxn ang="0">
                  <a:pos x="57" y="63"/>
                </a:cxn>
                <a:cxn ang="0">
                  <a:pos x="49" y="62"/>
                </a:cxn>
                <a:cxn ang="0">
                  <a:pos x="39" y="58"/>
                </a:cxn>
                <a:cxn ang="0">
                  <a:pos x="29" y="50"/>
                </a:cxn>
                <a:cxn ang="0">
                  <a:pos x="19" y="38"/>
                </a:cxn>
                <a:cxn ang="0">
                  <a:pos x="9" y="22"/>
                </a:cxn>
                <a:cxn ang="0">
                  <a:pos x="1" y="0"/>
                </a:cxn>
              </a:cxnLst>
              <a:rect l="0" t="0" r="r" b="b"/>
              <a:pathLst>
                <a:path w="64" h="73">
                  <a:moveTo>
                    <a:pt x="1" y="0"/>
                  </a:moveTo>
                  <a:lnTo>
                    <a:pt x="1" y="5"/>
                  </a:lnTo>
                  <a:lnTo>
                    <a:pt x="0" y="15"/>
                  </a:lnTo>
                  <a:lnTo>
                    <a:pt x="0" y="31"/>
                  </a:lnTo>
                  <a:lnTo>
                    <a:pt x="3" y="47"/>
                  </a:lnTo>
                  <a:lnTo>
                    <a:pt x="10" y="61"/>
                  </a:lnTo>
                  <a:lnTo>
                    <a:pt x="22" y="71"/>
                  </a:lnTo>
                  <a:lnTo>
                    <a:pt x="39" y="73"/>
                  </a:lnTo>
                  <a:lnTo>
                    <a:pt x="64" y="64"/>
                  </a:lnTo>
                  <a:lnTo>
                    <a:pt x="62" y="64"/>
                  </a:lnTo>
                  <a:lnTo>
                    <a:pt x="57" y="63"/>
                  </a:lnTo>
                  <a:lnTo>
                    <a:pt x="49" y="62"/>
                  </a:lnTo>
                  <a:lnTo>
                    <a:pt x="39" y="58"/>
                  </a:lnTo>
                  <a:lnTo>
                    <a:pt x="29" y="50"/>
                  </a:lnTo>
                  <a:lnTo>
                    <a:pt x="19" y="38"/>
                  </a:lnTo>
                  <a:lnTo>
                    <a:pt x="9" y="22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pic>
        <p:nvPicPr>
          <p:cNvPr id="51242" name="Picture 42" descr="конура 1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0" y="5029200"/>
            <a:ext cx="1828800" cy="1828800"/>
          </a:xfrm>
          <a:prstGeom prst="rect">
            <a:avLst/>
          </a:prstGeom>
          <a:solidFill>
            <a:srgbClr val="FFFFFF"/>
          </a:solidFill>
        </p:spPr>
      </p:pic>
      <p:pic>
        <p:nvPicPr>
          <p:cNvPr id="51243" name="Picture 43" descr="собака"/>
          <p:cNvPicPr>
            <a:picLocks noChangeAspect="1" noChangeArrowheads="1" noCrop="1"/>
          </p:cNvPicPr>
          <p:nvPr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1600200" y="5562600"/>
            <a:ext cx="1676400" cy="1042988"/>
          </a:xfrm>
          <a:prstGeom prst="rect">
            <a:avLst/>
          </a:prstGeom>
          <a:noFill/>
        </p:spPr>
      </p:pic>
      <p:grpSp>
        <p:nvGrpSpPr>
          <p:cNvPr id="51234" name="Group 34"/>
          <p:cNvGrpSpPr>
            <a:grpSpLocks/>
          </p:cNvGrpSpPr>
          <p:nvPr/>
        </p:nvGrpSpPr>
        <p:grpSpPr bwMode="auto">
          <a:xfrm rot="1852338">
            <a:off x="838200" y="6324600"/>
            <a:ext cx="762000" cy="533400"/>
            <a:chOff x="4698" y="3294"/>
            <a:chExt cx="1019" cy="623"/>
          </a:xfrm>
        </p:grpSpPr>
        <p:sp>
          <p:nvSpPr>
            <p:cNvPr id="51235" name="Freeform 35"/>
            <p:cNvSpPr>
              <a:spLocks/>
            </p:cNvSpPr>
            <p:nvPr/>
          </p:nvSpPr>
          <p:spPr bwMode="auto">
            <a:xfrm flipH="1">
              <a:off x="4698" y="3294"/>
              <a:ext cx="1019" cy="623"/>
            </a:xfrm>
            <a:custGeom>
              <a:avLst/>
              <a:gdLst/>
              <a:ahLst/>
              <a:cxnLst>
                <a:cxn ang="0">
                  <a:pos x="367" y="134"/>
                </a:cxn>
                <a:cxn ang="0">
                  <a:pos x="354" y="102"/>
                </a:cxn>
                <a:cxn ang="0">
                  <a:pos x="324" y="57"/>
                </a:cxn>
                <a:cxn ang="0">
                  <a:pos x="272" y="19"/>
                </a:cxn>
                <a:cxn ang="0">
                  <a:pos x="235" y="7"/>
                </a:cxn>
                <a:cxn ang="0">
                  <a:pos x="217" y="4"/>
                </a:cxn>
                <a:cxn ang="0">
                  <a:pos x="188" y="0"/>
                </a:cxn>
                <a:cxn ang="0">
                  <a:pos x="153" y="1"/>
                </a:cxn>
                <a:cxn ang="0">
                  <a:pos x="117" y="10"/>
                </a:cxn>
                <a:cxn ang="0">
                  <a:pos x="86" y="31"/>
                </a:cxn>
                <a:cxn ang="0">
                  <a:pos x="65" y="65"/>
                </a:cxn>
                <a:cxn ang="0">
                  <a:pos x="62" y="121"/>
                </a:cxn>
                <a:cxn ang="0">
                  <a:pos x="62" y="162"/>
                </a:cxn>
                <a:cxn ang="0">
                  <a:pos x="29" y="199"/>
                </a:cxn>
                <a:cxn ang="0">
                  <a:pos x="1" y="263"/>
                </a:cxn>
                <a:cxn ang="0">
                  <a:pos x="13" y="343"/>
                </a:cxn>
                <a:cxn ang="0">
                  <a:pos x="48" y="388"/>
                </a:cxn>
                <a:cxn ang="0">
                  <a:pos x="60" y="398"/>
                </a:cxn>
                <a:cxn ang="0">
                  <a:pos x="83" y="411"/>
                </a:cxn>
                <a:cxn ang="0">
                  <a:pos x="113" y="423"/>
                </a:cxn>
                <a:cxn ang="0">
                  <a:pos x="148" y="429"/>
                </a:cxn>
                <a:cxn ang="0">
                  <a:pos x="185" y="425"/>
                </a:cxn>
                <a:cxn ang="0">
                  <a:pos x="221" y="404"/>
                </a:cxn>
                <a:cxn ang="0">
                  <a:pos x="253" y="363"/>
                </a:cxn>
                <a:cxn ang="0">
                  <a:pos x="699" y="504"/>
                </a:cxn>
                <a:cxn ang="0">
                  <a:pos x="700" y="525"/>
                </a:cxn>
                <a:cxn ang="0">
                  <a:pos x="712" y="568"/>
                </a:cxn>
                <a:cxn ang="0">
                  <a:pos x="752" y="610"/>
                </a:cxn>
                <a:cxn ang="0">
                  <a:pos x="835" y="623"/>
                </a:cxn>
                <a:cxn ang="0">
                  <a:pos x="843" y="623"/>
                </a:cxn>
                <a:cxn ang="0">
                  <a:pos x="865" y="621"/>
                </a:cxn>
                <a:cxn ang="0">
                  <a:pos x="896" y="616"/>
                </a:cxn>
                <a:cxn ang="0">
                  <a:pos x="927" y="604"/>
                </a:cxn>
                <a:cxn ang="0">
                  <a:pos x="955" y="585"/>
                </a:cxn>
                <a:cxn ang="0">
                  <a:pos x="975" y="556"/>
                </a:cxn>
                <a:cxn ang="0">
                  <a:pos x="979" y="516"/>
                </a:cxn>
                <a:cxn ang="0">
                  <a:pos x="963" y="463"/>
                </a:cxn>
                <a:cxn ang="0">
                  <a:pos x="969" y="455"/>
                </a:cxn>
                <a:cxn ang="0">
                  <a:pos x="985" y="436"/>
                </a:cxn>
                <a:cxn ang="0">
                  <a:pos x="1002" y="406"/>
                </a:cxn>
                <a:cxn ang="0">
                  <a:pos x="1016" y="372"/>
                </a:cxn>
                <a:cxn ang="0">
                  <a:pos x="1019" y="334"/>
                </a:cxn>
                <a:cxn ang="0">
                  <a:pos x="1010" y="298"/>
                </a:cxn>
                <a:cxn ang="0">
                  <a:pos x="978" y="264"/>
                </a:cxn>
                <a:cxn ang="0">
                  <a:pos x="918" y="238"/>
                </a:cxn>
                <a:cxn ang="0">
                  <a:pos x="911" y="234"/>
                </a:cxn>
                <a:cxn ang="0">
                  <a:pos x="891" y="224"/>
                </a:cxn>
                <a:cxn ang="0">
                  <a:pos x="863" y="212"/>
                </a:cxn>
                <a:cxn ang="0">
                  <a:pos x="829" y="202"/>
                </a:cxn>
                <a:cxn ang="0">
                  <a:pos x="796" y="199"/>
                </a:cxn>
                <a:cxn ang="0">
                  <a:pos x="764" y="205"/>
                </a:cxn>
                <a:cxn ang="0">
                  <a:pos x="739" y="227"/>
                </a:cxn>
                <a:cxn ang="0">
                  <a:pos x="724" y="266"/>
                </a:cxn>
              </a:cxnLst>
              <a:rect l="0" t="0" r="r" b="b"/>
              <a:pathLst>
                <a:path w="1019" h="623">
                  <a:moveTo>
                    <a:pt x="369" y="139"/>
                  </a:moveTo>
                  <a:lnTo>
                    <a:pt x="367" y="134"/>
                  </a:lnTo>
                  <a:lnTo>
                    <a:pt x="362" y="121"/>
                  </a:lnTo>
                  <a:lnTo>
                    <a:pt x="354" y="102"/>
                  </a:lnTo>
                  <a:lnTo>
                    <a:pt x="341" y="80"/>
                  </a:lnTo>
                  <a:lnTo>
                    <a:pt x="324" y="57"/>
                  </a:lnTo>
                  <a:lnTo>
                    <a:pt x="301" y="35"/>
                  </a:lnTo>
                  <a:lnTo>
                    <a:pt x="272" y="19"/>
                  </a:lnTo>
                  <a:lnTo>
                    <a:pt x="237" y="8"/>
                  </a:lnTo>
                  <a:lnTo>
                    <a:pt x="235" y="7"/>
                  </a:lnTo>
                  <a:lnTo>
                    <a:pt x="228" y="6"/>
                  </a:lnTo>
                  <a:lnTo>
                    <a:pt x="217" y="4"/>
                  </a:lnTo>
                  <a:lnTo>
                    <a:pt x="204" y="2"/>
                  </a:lnTo>
                  <a:lnTo>
                    <a:pt x="188" y="0"/>
                  </a:lnTo>
                  <a:lnTo>
                    <a:pt x="171" y="0"/>
                  </a:lnTo>
                  <a:lnTo>
                    <a:pt x="153" y="1"/>
                  </a:lnTo>
                  <a:lnTo>
                    <a:pt x="135" y="5"/>
                  </a:lnTo>
                  <a:lnTo>
                    <a:pt x="117" y="10"/>
                  </a:lnTo>
                  <a:lnTo>
                    <a:pt x="100" y="19"/>
                  </a:lnTo>
                  <a:lnTo>
                    <a:pt x="86" y="31"/>
                  </a:lnTo>
                  <a:lnTo>
                    <a:pt x="74" y="46"/>
                  </a:lnTo>
                  <a:lnTo>
                    <a:pt x="65" y="65"/>
                  </a:lnTo>
                  <a:lnTo>
                    <a:pt x="61" y="90"/>
                  </a:lnTo>
                  <a:lnTo>
                    <a:pt x="62" y="121"/>
                  </a:lnTo>
                  <a:lnTo>
                    <a:pt x="67" y="157"/>
                  </a:lnTo>
                  <a:lnTo>
                    <a:pt x="62" y="162"/>
                  </a:lnTo>
                  <a:lnTo>
                    <a:pt x="48" y="176"/>
                  </a:lnTo>
                  <a:lnTo>
                    <a:pt x="29" y="199"/>
                  </a:lnTo>
                  <a:lnTo>
                    <a:pt x="13" y="228"/>
                  </a:lnTo>
                  <a:lnTo>
                    <a:pt x="1" y="263"/>
                  </a:lnTo>
                  <a:lnTo>
                    <a:pt x="0" y="302"/>
                  </a:lnTo>
                  <a:lnTo>
                    <a:pt x="13" y="343"/>
                  </a:lnTo>
                  <a:lnTo>
                    <a:pt x="46" y="387"/>
                  </a:lnTo>
                  <a:lnTo>
                    <a:pt x="48" y="388"/>
                  </a:lnTo>
                  <a:lnTo>
                    <a:pt x="52" y="392"/>
                  </a:lnTo>
                  <a:lnTo>
                    <a:pt x="60" y="398"/>
                  </a:lnTo>
                  <a:lnTo>
                    <a:pt x="71" y="404"/>
                  </a:lnTo>
                  <a:lnTo>
                    <a:pt x="83" y="411"/>
                  </a:lnTo>
                  <a:lnTo>
                    <a:pt x="98" y="417"/>
                  </a:lnTo>
                  <a:lnTo>
                    <a:pt x="113" y="423"/>
                  </a:lnTo>
                  <a:lnTo>
                    <a:pt x="131" y="427"/>
                  </a:lnTo>
                  <a:lnTo>
                    <a:pt x="148" y="429"/>
                  </a:lnTo>
                  <a:lnTo>
                    <a:pt x="166" y="429"/>
                  </a:lnTo>
                  <a:lnTo>
                    <a:pt x="185" y="425"/>
                  </a:lnTo>
                  <a:lnTo>
                    <a:pt x="203" y="417"/>
                  </a:lnTo>
                  <a:lnTo>
                    <a:pt x="221" y="404"/>
                  </a:lnTo>
                  <a:lnTo>
                    <a:pt x="238" y="387"/>
                  </a:lnTo>
                  <a:lnTo>
                    <a:pt x="253" y="363"/>
                  </a:lnTo>
                  <a:lnTo>
                    <a:pt x="266" y="332"/>
                  </a:lnTo>
                  <a:lnTo>
                    <a:pt x="699" y="504"/>
                  </a:lnTo>
                  <a:lnTo>
                    <a:pt x="699" y="509"/>
                  </a:lnTo>
                  <a:lnTo>
                    <a:pt x="700" y="525"/>
                  </a:lnTo>
                  <a:lnTo>
                    <a:pt x="703" y="545"/>
                  </a:lnTo>
                  <a:lnTo>
                    <a:pt x="712" y="568"/>
                  </a:lnTo>
                  <a:lnTo>
                    <a:pt x="728" y="591"/>
                  </a:lnTo>
                  <a:lnTo>
                    <a:pt x="752" y="610"/>
                  </a:lnTo>
                  <a:lnTo>
                    <a:pt x="787" y="622"/>
                  </a:lnTo>
                  <a:lnTo>
                    <a:pt x="835" y="623"/>
                  </a:lnTo>
                  <a:lnTo>
                    <a:pt x="837" y="623"/>
                  </a:lnTo>
                  <a:lnTo>
                    <a:pt x="843" y="623"/>
                  </a:lnTo>
                  <a:lnTo>
                    <a:pt x="853" y="622"/>
                  </a:lnTo>
                  <a:lnTo>
                    <a:pt x="865" y="621"/>
                  </a:lnTo>
                  <a:lnTo>
                    <a:pt x="879" y="619"/>
                  </a:lnTo>
                  <a:lnTo>
                    <a:pt x="896" y="616"/>
                  </a:lnTo>
                  <a:lnTo>
                    <a:pt x="912" y="610"/>
                  </a:lnTo>
                  <a:lnTo>
                    <a:pt x="927" y="604"/>
                  </a:lnTo>
                  <a:lnTo>
                    <a:pt x="942" y="595"/>
                  </a:lnTo>
                  <a:lnTo>
                    <a:pt x="955" y="585"/>
                  </a:lnTo>
                  <a:lnTo>
                    <a:pt x="967" y="572"/>
                  </a:lnTo>
                  <a:lnTo>
                    <a:pt x="975" y="556"/>
                  </a:lnTo>
                  <a:lnTo>
                    <a:pt x="979" y="538"/>
                  </a:lnTo>
                  <a:lnTo>
                    <a:pt x="979" y="516"/>
                  </a:lnTo>
                  <a:lnTo>
                    <a:pt x="974" y="491"/>
                  </a:lnTo>
                  <a:lnTo>
                    <a:pt x="963" y="463"/>
                  </a:lnTo>
                  <a:lnTo>
                    <a:pt x="965" y="461"/>
                  </a:lnTo>
                  <a:lnTo>
                    <a:pt x="969" y="455"/>
                  </a:lnTo>
                  <a:lnTo>
                    <a:pt x="976" y="446"/>
                  </a:lnTo>
                  <a:lnTo>
                    <a:pt x="985" y="436"/>
                  </a:lnTo>
                  <a:lnTo>
                    <a:pt x="993" y="421"/>
                  </a:lnTo>
                  <a:lnTo>
                    <a:pt x="1002" y="406"/>
                  </a:lnTo>
                  <a:lnTo>
                    <a:pt x="1010" y="390"/>
                  </a:lnTo>
                  <a:lnTo>
                    <a:pt x="1016" y="372"/>
                  </a:lnTo>
                  <a:lnTo>
                    <a:pt x="1019" y="353"/>
                  </a:lnTo>
                  <a:lnTo>
                    <a:pt x="1019" y="334"/>
                  </a:lnTo>
                  <a:lnTo>
                    <a:pt x="1017" y="316"/>
                  </a:lnTo>
                  <a:lnTo>
                    <a:pt x="1010" y="298"/>
                  </a:lnTo>
                  <a:lnTo>
                    <a:pt x="997" y="280"/>
                  </a:lnTo>
                  <a:lnTo>
                    <a:pt x="978" y="264"/>
                  </a:lnTo>
                  <a:lnTo>
                    <a:pt x="952" y="250"/>
                  </a:lnTo>
                  <a:lnTo>
                    <a:pt x="918" y="238"/>
                  </a:lnTo>
                  <a:lnTo>
                    <a:pt x="916" y="237"/>
                  </a:lnTo>
                  <a:lnTo>
                    <a:pt x="911" y="234"/>
                  </a:lnTo>
                  <a:lnTo>
                    <a:pt x="902" y="229"/>
                  </a:lnTo>
                  <a:lnTo>
                    <a:pt x="891" y="224"/>
                  </a:lnTo>
                  <a:lnTo>
                    <a:pt x="878" y="217"/>
                  </a:lnTo>
                  <a:lnTo>
                    <a:pt x="863" y="212"/>
                  </a:lnTo>
                  <a:lnTo>
                    <a:pt x="847" y="207"/>
                  </a:lnTo>
                  <a:lnTo>
                    <a:pt x="829" y="202"/>
                  </a:lnTo>
                  <a:lnTo>
                    <a:pt x="813" y="199"/>
                  </a:lnTo>
                  <a:lnTo>
                    <a:pt x="796" y="199"/>
                  </a:lnTo>
                  <a:lnTo>
                    <a:pt x="779" y="200"/>
                  </a:lnTo>
                  <a:lnTo>
                    <a:pt x="764" y="205"/>
                  </a:lnTo>
                  <a:lnTo>
                    <a:pt x="750" y="214"/>
                  </a:lnTo>
                  <a:lnTo>
                    <a:pt x="739" y="227"/>
                  </a:lnTo>
                  <a:lnTo>
                    <a:pt x="729" y="243"/>
                  </a:lnTo>
                  <a:lnTo>
                    <a:pt x="724" y="266"/>
                  </a:lnTo>
                  <a:lnTo>
                    <a:pt x="369" y="139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51236" name="Freeform 36"/>
            <p:cNvSpPr>
              <a:spLocks/>
            </p:cNvSpPr>
            <p:nvPr/>
          </p:nvSpPr>
          <p:spPr bwMode="auto">
            <a:xfrm flipH="1">
              <a:off x="4785" y="3294"/>
              <a:ext cx="916" cy="545"/>
            </a:xfrm>
            <a:custGeom>
              <a:avLst/>
              <a:gdLst/>
              <a:ahLst/>
              <a:cxnLst>
                <a:cxn ang="0">
                  <a:pos x="269" y="75"/>
                </a:cxn>
                <a:cxn ang="0">
                  <a:pos x="256" y="56"/>
                </a:cxn>
                <a:cxn ang="0">
                  <a:pos x="229" y="30"/>
                </a:cxn>
                <a:cxn ang="0">
                  <a:pos x="193" y="7"/>
                </a:cxn>
                <a:cxn ang="0">
                  <a:pos x="148" y="0"/>
                </a:cxn>
                <a:cxn ang="0">
                  <a:pos x="100" y="13"/>
                </a:cxn>
                <a:cxn ang="0">
                  <a:pos x="67" y="49"/>
                </a:cxn>
                <a:cxn ang="0">
                  <a:pos x="63" y="109"/>
                </a:cxn>
                <a:cxn ang="0">
                  <a:pos x="71" y="151"/>
                </a:cxn>
                <a:cxn ang="0">
                  <a:pos x="39" y="164"/>
                </a:cxn>
                <a:cxn ang="0">
                  <a:pos x="6" y="200"/>
                </a:cxn>
                <a:cxn ang="0">
                  <a:pos x="6" y="267"/>
                </a:cxn>
                <a:cxn ang="0">
                  <a:pos x="31" y="316"/>
                </a:cxn>
                <a:cxn ang="0">
                  <a:pos x="41" y="323"/>
                </a:cxn>
                <a:cxn ang="0">
                  <a:pos x="57" y="335"/>
                </a:cxn>
                <a:cxn ang="0">
                  <a:pos x="80" y="345"/>
                </a:cxn>
                <a:cxn ang="0">
                  <a:pos x="106" y="349"/>
                </a:cxn>
                <a:cxn ang="0">
                  <a:pos x="136" y="344"/>
                </a:cxn>
                <a:cxn ang="0">
                  <a:pos x="164" y="322"/>
                </a:cxn>
                <a:cxn ang="0">
                  <a:pos x="192" y="282"/>
                </a:cxn>
                <a:cxn ang="0">
                  <a:pos x="693" y="433"/>
                </a:cxn>
                <a:cxn ang="0">
                  <a:pos x="693" y="453"/>
                </a:cxn>
                <a:cxn ang="0">
                  <a:pos x="702" y="494"/>
                </a:cxn>
                <a:cxn ang="0">
                  <a:pos x="730" y="533"/>
                </a:cxn>
                <a:cxn ang="0">
                  <a:pos x="788" y="545"/>
                </a:cxn>
                <a:cxn ang="0">
                  <a:pos x="813" y="543"/>
                </a:cxn>
                <a:cxn ang="0">
                  <a:pos x="862" y="526"/>
                </a:cxn>
                <a:cxn ang="0">
                  <a:pos x="891" y="485"/>
                </a:cxn>
                <a:cxn ang="0">
                  <a:pos x="863" y="405"/>
                </a:cxn>
                <a:cxn ang="0">
                  <a:pos x="881" y="384"/>
                </a:cxn>
                <a:cxn ang="0">
                  <a:pos x="909" y="334"/>
                </a:cxn>
                <a:cxn ang="0">
                  <a:pos x="912" y="279"/>
                </a:cxn>
                <a:cxn ang="0">
                  <a:pos x="847" y="235"/>
                </a:cxn>
                <a:cxn ang="0">
                  <a:pos x="829" y="227"/>
                </a:cxn>
                <a:cxn ang="0">
                  <a:pos x="787" y="216"/>
                </a:cxn>
                <a:cxn ang="0">
                  <a:pos x="743" y="229"/>
                </a:cxn>
                <a:cxn ang="0">
                  <a:pos x="720" y="290"/>
                </a:cxn>
                <a:cxn ang="0">
                  <a:pos x="271" y="78"/>
                </a:cxn>
              </a:cxnLst>
              <a:rect l="0" t="0" r="r" b="b"/>
              <a:pathLst>
                <a:path w="916" h="545">
                  <a:moveTo>
                    <a:pt x="271" y="78"/>
                  </a:moveTo>
                  <a:lnTo>
                    <a:pt x="269" y="75"/>
                  </a:lnTo>
                  <a:lnTo>
                    <a:pt x="264" y="67"/>
                  </a:lnTo>
                  <a:lnTo>
                    <a:pt x="256" y="56"/>
                  </a:lnTo>
                  <a:lnTo>
                    <a:pt x="244" y="43"/>
                  </a:lnTo>
                  <a:lnTo>
                    <a:pt x="229" y="30"/>
                  </a:lnTo>
                  <a:lnTo>
                    <a:pt x="214" y="17"/>
                  </a:lnTo>
                  <a:lnTo>
                    <a:pt x="193" y="7"/>
                  </a:lnTo>
                  <a:lnTo>
                    <a:pt x="171" y="1"/>
                  </a:lnTo>
                  <a:lnTo>
                    <a:pt x="148" y="0"/>
                  </a:lnTo>
                  <a:lnTo>
                    <a:pt x="123" y="3"/>
                  </a:lnTo>
                  <a:lnTo>
                    <a:pt x="100" y="13"/>
                  </a:lnTo>
                  <a:lnTo>
                    <a:pt x="80" y="28"/>
                  </a:lnTo>
                  <a:lnTo>
                    <a:pt x="67" y="49"/>
                  </a:lnTo>
                  <a:lnTo>
                    <a:pt x="60" y="76"/>
                  </a:lnTo>
                  <a:lnTo>
                    <a:pt x="63" y="109"/>
                  </a:lnTo>
                  <a:lnTo>
                    <a:pt x="77" y="150"/>
                  </a:lnTo>
                  <a:lnTo>
                    <a:pt x="71" y="151"/>
                  </a:lnTo>
                  <a:lnTo>
                    <a:pt x="57" y="155"/>
                  </a:lnTo>
                  <a:lnTo>
                    <a:pt x="39" y="164"/>
                  </a:lnTo>
                  <a:lnTo>
                    <a:pt x="20" y="178"/>
                  </a:lnTo>
                  <a:lnTo>
                    <a:pt x="6" y="200"/>
                  </a:lnTo>
                  <a:lnTo>
                    <a:pt x="0" y="229"/>
                  </a:lnTo>
                  <a:lnTo>
                    <a:pt x="6" y="267"/>
                  </a:lnTo>
                  <a:lnTo>
                    <a:pt x="30" y="315"/>
                  </a:lnTo>
                  <a:lnTo>
                    <a:pt x="31" y="316"/>
                  </a:lnTo>
                  <a:lnTo>
                    <a:pt x="35" y="319"/>
                  </a:lnTo>
                  <a:lnTo>
                    <a:pt x="41" y="323"/>
                  </a:lnTo>
                  <a:lnTo>
                    <a:pt x="49" y="330"/>
                  </a:lnTo>
                  <a:lnTo>
                    <a:pt x="57" y="335"/>
                  </a:lnTo>
                  <a:lnTo>
                    <a:pt x="68" y="341"/>
                  </a:lnTo>
                  <a:lnTo>
                    <a:pt x="80" y="345"/>
                  </a:lnTo>
                  <a:lnTo>
                    <a:pt x="93" y="348"/>
                  </a:lnTo>
                  <a:lnTo>
                    <a:pt x="106" y="349"/>
                  </a:lnTo>
                  <a:lnTo>
                    <a:pt x="120" y="348"/>
                  </a:lnTo>
                  <a:lnTo>
                    <a:pt x="136" y="344"/>
                  </a:lnTo>
                  <a:lnTo>
                    <a:pt x="150" y="335"/>
                  </a:lnTo>
                  <a:lnTo>
                    <a:pt x="164" y="322"/>
                  </a:lnTo>
                  <a:lnTo>
                    <a:pt x="179" y="305"/>
                  </a:lnTo>
                  <a:lnTo>
                    <a:pt x="192" y="282"/>
                  </a:lnTo>
                  <a:lnTo>
                    <a:pt x="205" y="253"/>
                  </a:lnTo>
                  <a:lnTo>
                    <a:pt x="693" y="433"/>
                  </a:lnTo>
                  <a:lnTo>
                    <a:pt x="693" y="438"/>
                  </a:lnTo>
                  <a:lnTo>
                    <a:pt x="693" y="453"/>
                  </a:lnTo>
                  <a:lnTo>
                    <a:pt x="696" y="471"/>
                  </a:lnTo>
                  <a:lnTo>
                    <a:pt x="702" y="494"/>
                  </a:lnTo>
                  <a:lnTo>
                    <a:pt x="713" y="514"/>
                  </a:lnTo>
                  <a:lnTo>
                    <a:pt x="730" y="533"/>
                  </a:lnTo>
                  <a:lnTo>
                    <a:pt x="754" y="544"/>
                  </a:lnTo>
                  <a:lnTo>
                    <a:pt x="788" y="545"/>
                  </a:lnTo>
                  <a:lnTo>
                    <a:pt x="795" y="545"/>
                  </a:lnTo>
                  <a:lnTo>
                    <a:pt x="813" y="543"/>
                  </a:lnTo>
                  <a:lnTo>
                    <a:pt x="837" y="537"/>
                  </a:lnTo>
                  <a:lnTo>
                    <a:pt x="862" y="526"/>
                  </a:lnTo>
                  <a:lnTo>
                    <a:pt x="881" y="510"/>
                  </a:lnTo>
                  <a:lnTo>
                    <a:pt x="891" y="485"/>
                  </a:lnTo>
                  <a:lnTo>
                    <a:pt x="887" y="450"/>
                  </a:lnTo>
                  <a:lnTo>
                    <a:pt x="863" y="405"/>
                  </a:lnTo>
                  <a:lnTo>
                    <a:pt x="868" y="399"/>
                  </a:lnTo>
                  <a:lnTo>
                    <a:pt x="881" y="384"/>
                  </a:lnTo>
                  <a:lnTo>
                    <a:pt x="896" y="361"/>
                  </a:lnTo>
                  <a:lnTo>
                    <a:pt x="909" y="334"/>
                  </a:lnTo>
                  <a:lnTo>
                    <a:pt x="916" y="306"/>
                  </a:lnTo>
                  <a:lnTo>
                    <a:pt x="912" y="279"/>
                  </a:lnTo>
                  <a:lnTo>
                    <a:pt x="890" y="254"/>
                  </a:lnTo>
                  <a:lnTo>
                    <a:pt x="847" y="235"/>
                  </a:lnTo>
                  <a:lnTo>
                    <a:pt x="842" y="232"/>
                  </a:lnTo>
                  <a:lnTo>
                    <a:pt x="829" y="227"/>
                  </a:lnTo>
                  <a:lnTo>
                    <a:pt x="809" y="220"/>
                  </a:lnTo>
                  <a:lnTo>
                    <a:pt x="787" y="216"/>
                  </a:lnTo>
                  <a:lnTo>
                    <a:pt x="764" y="218"/>
                  </a:lnTo>
                  <a:lnTo>
                    <a:pt x="743" y="229"/>
                  </a:lnTo>
                  <a:lnTo>
                    <a:pt x="728" y="252"/>
                  </a:lnTo>
                  <a:lnTo>
                    <a:pt x="720" y="290"/>
                  </a:lnTo>
                  <a:lnTo>
                    <a:pt x="280" y="126"/>
                  </a:lnTo>
                  <a:lnTo>
                    <a:pt x="271" y="78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51237" name="Freeform 37"/>
            <p:cNvSpPr>
              <a:spLocks/>
            </p:cNvSpPr>
            <p:nvPr/>
          </p:nvSpPr>
          <p:spPr bwMode="auto">
            <a:xfrm flipH="1">
              <a:off x="5530" y="3445"/>
              <a:ext cx="108" cy="38"/>
            </a:xfrm>
            <a:custGeom>
              <a:avLst/>
              <a:gdLst/>
              <a:ahLst/>
              <a:cxnLst>
                <a:cxn ang="0">
                  <a:pos x="13" y="0"/>
                </a:cxn>
                <a:cxn ang="0">
                  <a:pos x="108" y="38"/>
                </a:cxn>
                <a:cxn ang="0">
                  <a:pos x="0" y="32"/>
                </a:cxn>
                <a:cxn ang="0">
                  <a:pos x="13" y="0"/>
                </a:cxn>
              </a:cxnLst>
              <a:rect l="0" t="0" r="r" b="b"/>
              <a:pathLst>
                <a:path w="108" h="38">
                  <a:moveTo>
                    <a:pt x="13" y="0"/>
                  </a:moveTo>
                  <a:lnTo>
                    <a:pt x="108" y="38"/>
                  </a:lnTo>
                  <a:lnTo>
                    <a:pt x="0" y="32"/>
                  </a:lnTo>
                  <a:lnTo>
                    <a:pt x="13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51238" name="Freeform 38"/>
            <p:cNvSpPr>
              <a:spLocks/>
            </p:cNvSpPr>
            <p:nvPr/>
          </p:nvSpPr>
          <p:spPr bwMode="auto">
            <a:xfrm flipH="1">
              <a:off x="4768" y="3662"/>
              <a:ext cx="118" cy="102"/>
            </a:xfrm>
            <a:custGeom>
              <a:avLst/>
              <a:gdLst/>
              <a:ahLst/>
              <a:cxnLst>
                <a:cxn ang="0">
                  <a:pos x="118" y="59"/>
                </a:cxn>
                <a:cxn ang="0">
                  <a:pos x="0" y="0"/>
                </a:cxn>
                <a:cxn ang="0">
                  <a:pos x="110" y="102"/>
                </a:cxn>
                <a:cxn ang="0">
                  <a:pos x="118" y="59"/>
                </a:cxn>
              </a:cxnLst>
              <a:rect l="0" t="0" r="r" b="b"/>
              <a:pathLst>
                <a:path w="118" h="102">
                  <a:moveTo>
                    <a:pt x="118" y="59"/>
                  </a:moveTo>
                  <a:lnTo>
                    <a:pt x="0" y="0"/>
                  </a:lnTo>
                  <a:lnTo>
                    <a:pt x="110" y="102"/>
                  </a:lnTo>
                  <a:lnTo>
                    <a:pt x="118" y="59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51239" name="Freeform 39"/>
            <p:cNvSpPr>
              <a:spLocks/>
            </p:cNvSpPr>
            <p:nvPr/>
          </p:nvSpPr>
          <p:spPr bwMode="auto">
            <a:xfrm flipH="1">
              <a:off x="5194" y="3451"/>
              <a:ext cx="75" cy="54"/>
            </a:xfrm>
            <a:custGeom>
              <a:avLst/>
              <a:gdLst/>
              <a:ahLst/>
              <a:cxnLst>
                <a:cxn ang="0">
                  <a:pos x="75" y="29"/>
                </a:cxn>
                <a:cxn ang="0">
                  <a:pos x="0" y="0"/>
                </a:cxn>
                <a:cxn ang="0">
                  <a:pos x="69" y="54"/>
                </a:cxn>
                <a:cxn ang="0">
                  <a:pos x="75" y="29"/>
                </a:cxn>
              </a:cxnLst>
              <a:rect l="0" t="0" r="r" b="b"/>
              <a:pathLst>
                <a:path w="75" h="54">
                  <a:moveTo>
                    <a:pt x="75" y="29"/>
                  </a:moveTo>
                  <a:lnTo>
                    <a:pt x="0" y="0"/>
                  </a:lnTo>
                  <a:lnTo>
                    <a:pt x="69" y="54"/>
                  </a:lnTo>
                  <a:lnTo>
                    <a:pt x="75" y="29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51240" name="Freeform 40"/>
            <p:cNvSpPr>
              <a:spLocks/>
            </p:cNvSpPr>
            <p:nvPr/>
          </p:nvSpPr>
          <p:spPr bwMode="auto">
            <a:xfrm flipH="1">
              <a:off x="5247" y="3533"/>
              <a:ext cx="43" cy="116"/>
            </a:xfrm>
            <a:custGeom>
              <a:avLst/>
              <a:gdLst/>
              <a:ahLst/>
              <a:cxnLst>
                <a:cxn ang="0">
                  <a:pos x="43" y="0"/>
                </a:cxn>
                <a:cxn ang="0">
                  <a:pos x="39" y="2"/>
                </a:cxn>
                <a:cxn ang="0">
                  <a:pos x="32" y="8"/>
                </a:cxn>
                <a:cxn ang="0">
                  <a:pos x="22" y="16"/>
                </a:cxn>
                <a:cxn ang="0">
                  <a:pos x="11" y="28"/>
                </a:cxn>
                <a:cxn ang="0">
                  <a:pos x="3" y="45"/>
                </a:cxn>
                <a:cxn ang="0">
                  <a:pos x="0" y="64"/>
                </a:cxn>
                <a:cxn ang="0">
                  <a:pos x="3" y="86"/>
                </a:cxn>
                <a:cxn ang="0">
                  <a:pos x="15" y="112"/>
                </a:cxn>
                <a:cxn ang="0">
                  <a:pos x="34" y="116"/>
                </a:cxn>
                <a:cxn ang="0">
                  <a:pos x="33" y="114"/>
                </a:cxn>
                <a:cxn ang="0">
                  <a:pos x="31" y="106"/>
                </a:cxn>
                <a:cxn ang="0">
                  <a:pos x="27" y="95"/>
                </a:cxn>
                <a:cxn ang="0">
                  <a:pos x="25" y="80"/>
                </a:cxn>
                <a:cxn ang="0">
                  <a:pos x="24" y="62"/>
                </a:cxn>
                <a:cxn ang="0">
                  <a:pos x="26" y="42"/>
                </a:cxn>
                <a:cxn ang="0">
                  <a:pos x="32" y="22"/>
                </a:cxn>
                <a:cxn ang="0">
                  <a:pos x="43" y="0"/>
                </a:cxn>
              </a:cxnLst>
              <a:rect l="0" t="0" r="r" b="b"/>
              <a:pathLst>
                <a:path w="43" h="116">
                  <a:moveTo>
                    <a:pt x="43" y="0"/>
                  </a:moveTo>
                  <a:lnTo>
                    <a:pt x="39" y="2"/>
                  </a:lnTo>
                  <a:lnTo>
                    <a:pt x="32" y="8"/>
                  </a:lnTo>
                  <a:lnTo>
                    <a:pt x="22" y="16"/>
                  </a:lnTo>
                  <a:lnTo>
                    <a:pt x="11" y="28"/>
                  </a:lnTo>
                  <a:lnTo>
                    <a:pt x="3" y="45"/>
                  </a:lnTo>
                  <a:lnTo>
                    <a:pt x="0" y="64"/>
                  </a:lnTo>
                  <a:lnTo>
                    <a:pt x="3" y="86"/>
                  </a:lnTo>
                  <a:lnTo>
                    <a:pt x="15" y="112"/>
                  </a:lnTo>
                  <a:lnTo>
                    <a:pt x="34" y="116"/>
                  </a:lnTo>
                  <a:lnTo>
                    <a:pt x="33" y="114"/>
                  </a:lnTo>
                  <a:lnTo>
                    <a:pt x="31" y="106"/>
                  </a:lnTo>
                  <a:lnTo>
                    <a:pt x="27" y="95"/>
                  </a:lnTo>
                  <a:lnTo>
                    <a:pt x="25" y="80"/>
                  </a:lnTo>
                  <a:lnTo>
                    <a:pt x="24" y="62"/>
                  </a:lnTo>
                  <a:lnTo>
                    <a:pt x="26" y="42"/>
                  </a:lnTo>
                  <a:lnTo>
                    <a:pt x="32" y="22"/>
                  </a:lnTo>
                  <a:lnTo>
                    <a:pt x="43" y="0"/>
                  </a:lnTo>
                  <a:close/>
                </a:path>
              </a:pathLst>
            </a:custGeom>
            <a:solidFill>
              <a:srgbClr val="F272B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51241" name="Freeform 41"/>
            <p:cNvSpPr>
              <a:spLocks/>
            </p:cNvSpPr>
            <p:nvPr/>
          </p:nvSpPr>
          <p:spPr bwMode="auto">
            <a:xfrm flipH="1">
              <a:off x="4717" y="3381"/>
              <a:ext cx="64" cy="73"/>
            </a:xfrm>
            <a:custGeom>
              <a:avLst/>
              <a:gdLst/>
              <a:ahLst/>
              <a:cxnLst>
                <a:cxn ang="0">
                  <a:pos x="1" y="0"/>
                </a:cxn>
                <a:cxn ang="0">
                  <a:pos x="1" y="5"/>
                </a:cxn>
                <a:cxn ang="0">
                  <a:pos x="0" y="15"/>
                </a:cxn>
                <a:cxn ang="0">
                  <a:pos x="0" y="31"/>
                </a:cxn>
                <a:cxn ang="0">
                  <a:pos x="3" y="47"/>
                </a:cxn>
                <a:cxn ang="0">
                  <a:pos x="10" y="61"/>
                </a:cxn>
                <a:cxn ang="0">
                  <a:pos x="22" y="71"/>
                </a:cxn>
                <a:cxn ang="0">
                  <a:pos x="39" y="73"/>
                </a:cxn>
                <a:cxn ang="0">
                  <a:pos x="64" y="64"/>
                </a:cxn>
                <a:cxn ang="0">
                  <a:pos x="62" y="64"/>
                </a:cxn>
                <a:cxn ang="0">
                  <a:pos x="57" y="63"/>
                </a:cxn>
                <a:cxn ang="0">
                  <a:pos x="49" y="62"/>
                </a:cxn>
                <a:cxn ang="0">
                  <a:pos x="39" y="58"/>
                </a:cxn>
                <a:cxn ang="0">
                  <a:pos x="29" y="50"/>
                </a:cxn>
                <a:cxn ang="0">
                  <a:pos x="19" y="38"/>
                </a:cxn>
                <a:cxn ang="0">
                  <a:pos x="9" y="22"/>
                </a:cxn>
                <a:cxn ang="0">
                  <a:pos x="1" y="0"/>
                </a:cxn>
              </a:cxnLst>
              <a:rect l="0" t="0" r="r" b="b"/>
              <a:pathLst>
                <a:path w="64" h="73">
                  <a:moveTo>
                    <a:pt x="1" y="0"/>
                  </a:moveTo>
                  <a:lnTo>
                    <a:pt x="1" y="5"/>
                  </a:lnTo>
                  <a:lnTo>
                    <a:pt x="0" y="15"/>
                  </a:lnTo>
                  <a:lnTo>
                    <a:pt x="0" y="31"/>
                  </a:lnTo>
                  <a:lnTo>
                    <a:pt x="3" y="47"/>
                  </a:lnTo>
                  <a:lnTo>
                    <a:pt x="10" y="61"/>
                  </a:lnTo>
                  <a:lnTo>
                    <a:pt x="22" y="71"/>
                  </a:lnTo>
                  <a:lnTo>
                    <a:pt x="39" y="73"/>
                  </a:lnTo>
                  <a:lnTo>
                    <a:pt x="64" y="64"/>
                  </a:lnTo>
                  <a:lnTo>
                    <a:pt x="62" y="64"/>
                  </a:lnTo>
                  <a:lnTo>
                    <a:pt x="57" y="63"/>
                  </a:lnTo>
                  <a:lnTo>
                    <a:pt x="49" y="62"/>
                  </a:lnTo>
                  <a:lnTo>
                    <a:pt x="39" y="58"/>
                  </a:lnTo>
                  <a:lnTo>
                    <a:pt x="29" y="50"/>
                  </a:lnTo>
                  <a:lnTo>
                    <a:pt x="19" y="38"/>
                  </a:lnTo>
                  <a:lnTo>
                    <a:pt x="9" y="22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pic>
        <p:nvPicPr>
          <p:cNvPr id="51244" name="Picture 44" descr="котенок"/>
          <p:cNvPicPr>
            <a:picLocks noChangeAspect="1" noChangeArrowheads="1"/>
          </p:cNvPicPr>
          <p:nvPr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4114800" y="3962400"/>
            <a:ext cx="609600" cy="609600"/>
          </a:xfrm>
          <a:prstGeom prst="rect">
            <a:avLst/>
          </a:prstGeom>
          <a:noFill/>
        </p:spPr>
      </p:pic>
      <p:pic>
        <p:nvPicPr>
          <p:cNvPr id="51251" name="Picture 51">
            <a:hlinkClick r:id="" action="ppaction://media"/>
          </p:cNvPr>
          <p:cNvPicPr>
            <a:picLocks noRot="1" noChangeAspect="1" noChangeArrowheads="1"/>
          </p:cNvPicPr>
          <p:nvPr>
            <a:wavAudioFile r:embed="rId1" name="MSj00748220000[1].wav"/>
          </p:nvPr>
        </p:nvPicPr>
        <p:blipFill>
          <a:blip r:embed="rId17" cstate="email"/>
          <a:srcRect/>
          <a:stretch>
            <a:fillRect/>
          </a:stretch>
        </p:blipFill>
        <p:spPr bwMode="auto">
          <a:xfrm>
            <a:off x="152400" y="5105400"/>
            <a:ext cx="304800" cy="304800"/>
          </a:xfrm>
          <a:prstGeom prst="rect">
            <a:avLst/>
          </a:prstGeom>
          <a:noFill/>
        </p:spPr>
      </p:pic>
      <p:pic>
        <p:nvPicPr>
          <p:cNvPr id="51253" name="Picture 53" descr="анимашка-кот"/>
          <p:cNvPicPr>
            <a:picLocks noChangeAspect="1" noChangeArrowheads="1" noCrop="1"/>
          </p:cNvPicPr>
          <p:nvPr/>
        </p:nvPicPr>
        <p:blipFill>
          <a:blip r:embed="rId18" cstate="email"/>
          <a:srcRect/>
          <a:stretch>
            <a:fillRect/>
          </a:stretch>
        </p:blipFill>
        <p:spPr bwMode="auto">
          <a:xfrm flipH="1">
            <a:off x="7391400" y="4724400"/>
            <a:ext cx="801688" cy="1219200"/>
          </a:xfrm>
          <a:prstGeom prst="rect">
            <a:avLst/>
          </a:prstGeom>
          <a:noFill/>
        </p:spPr>
      </p:pic>
      <p:pic>
        <p:nvPicPr>
          <p:cNvPr id="51254" name="Picture 54">
            <a:hlinkClick r:id="" action="ppaction://media"/>
          </p:cNvPr>
          <p:cNvPicPr>
            <a:picLocks noRot="1" noChangeAspect="1" noChangeArrowheads="1"/>
          </p:cNvPicPr>
          <p:nvPr>
            <a:wavAudioFile r:embed="rId2" name="CAT_MEOW.WAV"/>
          </p:nvPr>
        </p:nvPicPr>
        <p:blipFill>
          <a:blip r:embed="rId17" cstate="email"/>
          <a:srcRect/>
          <a:stretch>
            <a:fillRect/>
          </a:stretch>
        </p:blipFill>
        <p:spPr bwMode="auto">
          <a:xfrm>
            <a:off x="8686800" y="6019800"/>
            <a:ext cx="304800" cy="3048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125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2222E-6 -1.15607E-7 L -0.35607 -0.07075 " pathEditMode="relative" rAng="0" ptsTypes="AA">
                                      <p:cBhvr>
                                        <p:cTn id="8" dur="2000" fill="hold"/>
                                        <p:tgtEl>
                                          <p:spTgt spid="512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7800" y="-35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000"/>
                            </p:stCondLst>
                            <p:childTnLst>
                              <p:par>
                                <p:cTn id="10" presetID="1" presetClass="mediacall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1" fill="hold"/>
                                        <p:tgtEl>
                                          <p:spTgt spid="5125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63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3941 0.03815 L 0.3151 0.24786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5120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800" y="10500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5" presetID="49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3542 0.06936 L 0.34045 0.40231 " pathEditMode="relative" rAng="0" ptsTypes="AA">
                                      <p:cBhvr>
                                        <p:cTn id="16" dur="2000" fill="hold"/>
                                        <p:tgtEl>
                                          <p:spTgt spid="512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200" y="16600"/>
                                    </p:animMotion>
                                  </p:childTnLst>
                                </p:cTn>
                              </p:par>
                              <p:par>
                                <p:cTn id="17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6094 0.02751 L -0.39549 0.21618 " pathEditMode="relative" rAng="0" ptsTypes="AA">
                                      <p:cBhvr>
                                        <p:cTn id="18" dur="2000" fill="hold"/>
                                        <p:tgtEl>
                                          <p:spTgt spid="512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6700" y="9400"/>
                                    </p:animMotion>
                                  </p:childTnLst>
                                </p:cTn>
                              </p:par>
                              <p:par>
                                <p:cTn id="19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4323 0.13225 L 0.15347 0.45341 " pathEditMode="relative" rAng="0" ptsTypes="AA">
                                      <p:cBhvr>
                                        <p:cTn id="20" dur="2000" fill="hold"/>
                                        <p:tgtEl>
                                          <p:spTgt spid="512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500" y="16000"/>
                                    </p:animMotion>
                                  </p:childTnLst>
                                </p:cTn>
                              </p:par>
                              <p:par>
                                <p:cTn id="21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3559 0.05873 L -0.30347 0.44694 " pathEditMode="relative" rAng="0" ptsTypes="AA">
                                      <p:cBhvr>
                                        <p:cTn id="22" dur="2000" fill="hold"/>
                                        <p:tgtEl>
                                          <p:spTgt spid="512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400" y="194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4149 0.06197 L 0.20677 0.32416 " pathEditMode="relative" rAng="0" ptsTypes="AA">
                                      <p:cBhvr>
                                        <p:cTn id="26" dur="2000" fill="hold"/>
                                        <p:tgtEl>
                                          <p:spTgt spid="512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300" y="13100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6215 0.02636 L -0.26284 0.11029 " pathEditMode="relative" rAng="0" ptsTypes="AA">
                                      <p:cBhvr>
                                        <p:cTn id="28" dur="2000" fill="hold"/>
                                        <p:tgtEl>
                                          <p:spTgt spid="512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000" y="4200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35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2222E-6 -1.15607E-7 L -0.35607 -0.07075 " pathEditMode="relative" rAng="0" ptsTypes="AA">
                                      <p:cBhvr>
                                        <p:cTn id="32" dur="2000" fill="hold"/>
                                        <p:tgtEl>
                                          <p:spTgt spid="512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7800" y="-35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5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2222E-6 -1.15607E-7 L -0.35607 -0.07075 " pathEditMode="relative" rAng="0" ptsTypes="AA">
                                      <p:cBhvr>
                                        <p:cTn id="36" dur="2000" fill="hold"/>
                                        <p:tgtEl>
                                          <p:spTgt spid="512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7800" y="-35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37" repeatCount="2000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1251"/>
                </p:tgtEl>
              </p:cMediaNode>
            </p:audio>
            <p:audio>
              <p:cMediaNode>
                <p:cTn id="38" repeatCount="2000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1254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45" name="WordArt 9"/>
          <p:cNvSpPr>
            <a:spLocks noChangeArrowheads="1" noChangeShapeType="1" noTextEdit="1"/>
          </p:cNvSpPr>
          <p:nvPr/>
        </p:nvSpPr>
        <p:spPr bwMode="auto">
          <a:xfrm>
            <a:off x="1371600" y="2286000"/>
            <a:ext cx="6248400" cy="22860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>
                <a:ln w="12700">
                  <a:solidFill>
                    <a:srgbClr val="EAEAEA"/>
                  </a:solidFill>
                  <a:round/>
                  <a:headEnd/>
                  <a:tailEnd/>
                </a:ln>
                <a:gradFill rotWithShape="0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effectLst>
                  <a:outerShdw dist="35921" dir="2700000" sy="50000" kx="2115830" algn="bl" rotWithShape="0">
                    <a:srgbClr val="C0C0C0">
                      <a:alpha val="80000"/>
                    </a:srgbClr>
                  </a:outerShdw>
                </a:effectLst>
                <a:latin typeface="Arial"/>
                <a:cs typeface="Arial"/>
              </a:rPr>
              <a:t>Кошки  и  собаки</a:t>
            </a:r>
          </a:p>
        </p:txBody>
      </p:sp>
      <p:sp>
        <p:nvSpPr>
          <p:cNvPr id="14346" name="WordArt 10" descr="Бумажный пакет"/>
          <p:cNvSpPr>
            <a:spLocks noChangeArrowheads="1" noChangeShapeType="1" noTextEdit="1"/>
          </p:cNvSpPr>
          <p:nvPr/>
        </p:nvSpPr>
        <p:spPr bwMode="auto">
          <a:xfrm>
            <a:off x="838200" y="1295400"/>
            <a:ext cx="2381250" cy="52387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>
                <a:ln w="9525">
                  <a:solidFill>
                    <a:srgbClr val="008000"/>
                  </a:solidFill>
                  <a:round/>
                  <a:headEnd/>
                  <a:tailEnd/>
                </a:ln>
                <a:blipFill dpi="0" rotWithShape="0">
                  <a:blip r:embed="rId2"/>
                  <a:srcRect/>
                  <a:tile tx="0" ty="0" sx="100000" sy="100000" flip="none" algn="tl"/>
                </a:blipFill>
                <a:effectLst>
                  <a:outerShdw dist="563972" dir="14049741" sx="125000" sy="125000" algn="tl" rotWithShape="0">
                    <a:srgbClr val="C7DFD3">
                      <a:alpha val="80000"/>
                    </a:srgbClr>
                  </a:outerShdw>
                </a:effectLst>
                <a:latin typeface="Times New Roman"/>
                <a:cs typeface="Times New Roman"/>
              </a:rPr>
              <a:t>Тема  урока: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after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143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43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143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345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i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Породы  кошек</a:t>
            </a:r>
          </a:p>
        </p:txBody>
      </p:sp>
      <p:grpSp>
        <p:nvGrpSpPr>
          <p:cNvPr id="16388" name="Группа 6"/>
          <p:cNvGrpSpPr>
            <a:grpSpLocks/>
          </p:cNvGrpSpPr>
          <p:nvPr/>
        </p:nvGrpSpPr>
        <p:grpSpPr bwMode="auto">
          <a:xfrm>
            <a:off x="914400" y="1371600"/>
            <a:ext cx="5715000" cy="1981200"/>
            <a:chOff x="-32" y="4068199"/>
            <a:chExt cx="9144031" cy="2815376"/>
          </a:xfrm>
        </p:grpSpPr>
        <p:pic>
          <p:nvPicPr>
            <p:cNvPr id="16389" name="Рисунок 4" descr="0_124b7_83d100f1_XL.jpg"/>
            <p:cNvPicPr>
              <a:picLocks noChangeAspect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3428992" y="4071942"/>
              <a:ext cx="3000396" cy="281137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6390" name="Рисунок 3" descr="981_0.jpg"/>
            <p:cNvPicPr>
              <a:picLocks noChangeAspect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 flipH="1">
              <a:off x="6429388" y="4068199"/>
              <a:ext cx="2714611" cy="281537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6391" name="Рисунок 5" descr="46127565_1241760866.jpg"/>
            <p:cNvPicPr>
              <a:picLocks noChangeAspect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-32" y="4071941"/>
              <a:ext cx="3429024" cy="281139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pic>
        <p:nvPicPr>
          <p:cNvPr id="16392" name="Picture 8" descr="Абиссинская кошка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629400" y="1371600"/>
            <a:ext cx="1746250" cy="1981200"/>
          </a:xfrm>
          <a:prstGeom prst="rect">
            <a:avLst/>
          </a:prstGeom>
          <a:noFill/>
        </p:spPr>
      </p:pic>
      <p:pic>
        <p:nvPicPr>
          <p:cNvPr id="16393" name="Picture 9" descr="Беспородная кошка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838200" y="3352800"/>
            <a:ext cx="2209800" cy="1763713"/>
          </a:xfrm>
          <a:prstGeom prst="rect">
            <a:avLst/>
          </a:prstGeom>
          <a:noFill/>
        </p:spPr>
      </p:pic>
      <p:pic>
        <p:nvPicPr>
          <p:cNvPr id="16395" name="Picture 11" descr="к 2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048000" y="3352800"/>
            <a:ext cx="1752600" cy="1752600"/>
          </a:xfrm>
          <a:prstGeom prst="rect">
            <a:avLst/>
          </a:prstGeom>
          <a:noFill/>
        </p:spPr>
      </p:pic>
      <p:pic>
        <p:nvPicPr>
          <p:cNvPr id="16396" name="Picture 12" descr="к 3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4800600" y="3352800"/>
            <a:ext cx="1752600" cy="1752600"/>
          </a:xfrm>
          <a:prstGeom prst="rect">
            <a:avLst/>
          </a:prstGeom>
          <a:noFill/>
        </p:spPr>
      </p:pic>
      <p:pic>
        <p:nvPicPr>
          <p:cNvPr id="16397" name="Picture 13" descr="к 4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6553200" y="3352800"/>
            <a:ext cx="1752600" cy="1752600"/>
          </a:xfrm>
          <a:prstGeom prst="rect">
            <a:avLst/>
          </a:prstGeom>
          <a:noFill/>
        </p:spPr>
      </p:pic>
      <p:pic>
        <p:nvPicPr>
          <p:cNvPr id="16398" name="Picture 14" descr="к 5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304800" y="5105400"/>
            <a:ext cx="1752600" cy="1752600"/>
          </a:xfrm>
          <a:prstGeom prst="rect">
            <a:avLst/>
          </a:prstGeom>
          <a:noFill/>
        </p:spPr>
      </p:pic>
      <p:pic>
        <p:nvPicPr>
          <p:cNvPr id="16399" name="Picture 15" descr="к 8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2057400" y="5105400"/>
            <a:ext cx="1676400" cy="1752600"/>
          </a:xfrm>
          <a:prstGeom prst="rect">
            <a:avLst/>
          </a:prstGeom>
          <a:noFill/>
        </p:spPr>
      </p:pic>
      <p:pic>
        <p:nvPicPr>
          <p:cNvPr id="16400" name="Picture 16" descr="к 9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5410200" y="5105400"/>
            <a:ext cx="1600200" cy="1752600"/>
          </a:xfrm>
          <a:prstGeom prst="rect">
            <a:avLst/>
          </a:prstGeom>
          <a:noFill/>
        </p:spPr>
      </p:pic>
      <p:pic>
        <p:nvPicPr>
          <p:cNvPr id="16401" name="Picture 17" descr="к 11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7010400" y="5105400"/>
            <a:ext cx="1828800" cy="1752600"/>
          </a:xfrm>
          <a:prstGeom prst="rect">
            <a:avLst/>
          </a:prstGeom>
          <a:noFill/>
        </p:spPr>
      </p:pic>
      <p:pic>
        <p:nvPicPr>
          <p:cNvPr id="16405" name="Picture 21" descr="MCj04324010000[1]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3810000" y="4953000"/>
            <a:ext cx="1717675" cy="1752600"/>
          </a:xfrm>
          <a:prstGeom prst="rect">
            <a:avLst/>
          </a:prstGeom>
          <a:noFill/>
        </p:spPr>
      </p:pic>
      <p:pic>
        <p:nvPicPr>
          <p:cNvPr id="16406" name="Picture 22" descr="MMj03546740000[1]"/>
          <p:cNvPicPr>
            <a:picLocks noChangeAspect="1" noChangeArrowheads="1" noCrop="1"/>
          </p:cNvPicPr>
          <p:nvPr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7391400" y="381000"/>
            <a:ext cx="601663" cy="914400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1638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1638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1638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3" dur="1000"/>
                                        <p:tgtEl>
                                          <p:spTgt spid="1640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/>
                                        <p:tgtEl>
                                          <p:spTgt spid="1640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/>
                                        <p:tgtEl>
                                          <p:spTgt spid="164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5000">
                                          <p:val>
                                            <p:strVal val="ppt_x+-0.0500*(ppt_x*0.9511+(1-ppt_y)*0.3090)"/>
                                          </p:val>
                                        </p:tav>
                                        <p:tav tm="10000">
                                          <p:val>
                                            <p:strVal val="ppt_x+-0.1000*(ppt_x*0.8090+(1-ppt_y)*0.5878)"/>
                                          </p:val>
                                        </p:tav>
                                        <p:tav tm="15000">
                                          <p:val>
                                            <p:strVal val="ppt_x+-0.1500*(ppt_x*0.5878+(1-ppt_y)*0.8090)"/>
                                          </p:val>
                                        </p:tav>
                                        <p:tav tm="20000">
                                          <p:val>
                                            <p:strVal val="ppt_x+-0.2000*(ppt_x*0.3090+(1-ppt_y)*0.9511)"/>
                                          </p:val>
                                        </p:tav>
                                        <p:tav tm="25000">
                                          <p:val>
                                            <p:strVal val="ppt_x+-0.2500*(ppt_x*-0.0000+(1-ppt_y)*1.0000)"/>
                                          </p:val>
                                        </p:tav>
                                        <p:tav tm="30000">
                                          <p:val>
                                            <p:strVal val="ppt_x+-0.3000*(ppt_x*-0.3090+(1-ppt_y)*0.9511)"/>
                                          </p:val>
                                        </p:tav>
                                        <p:tav tm="35000">
                                          <p:val>
                                            <p:strVal val="ppt_x+-0.3500*(ppt_x*-0.5878+(1-ppt_y)*0.8090)"/>
                                          </p:val>
                                        </p:tav>
                                        <p:tav tm="40000">
                                          <p:val>
                                            <p:strVal val="ppt_x+-0.4000*(ppt_x*-0.8090+(1-ppt_y)*0.5878)"/>
                                          </p:val>
                                        </p:tav>
                                        <p:tav tm="45000">
                                          <p:val>
                                            <p:strVal val="ppt_x+-0.4500*(ppt_x*-0.9511+(1-ppt_y)*0.3090)"/>
                                          </p:val>
                                        </p:tav>
                                        <p:tav tm="50000">
                                          <p:val>
                                            <p:strVal val="ppt_x+-0.5000*(ppt_x*-1.0000+(1-ppt_y)*-0.0000)"/>
                                          </p:val>
                                        </p:tav>
                                        <p:tav tm="55000">
                                          <p:val>
                                            <p:strVal val="ppt_x+-0.5500*(ppt_x*-0.9511+(1-ppt_y)*-0.3090)"/>
                                          </p:val>
                                        </p:tav>
                                        <p:tav tm="60000">
                                          <p:val>
                                            <p:strVal val="ppt_x+-0.6000*(ppt_x*-0.8090+(1-ppt_y)*-0.5878)"/>
                                          </p:val>
                                        </p:tav>
                                        <p:tav tm="65000">
                                          <p:val>
                                            <p:strVal val="ppt_x+-0.6500*(ppt_x*-0.5878+(1-ppt_y)*-0.8090)"/>
                                          </p:val>
                                        </p:tav>
                                        <p:tav tm="70000">
                                          <p:val>
                                            <p:strVal val="ppt_x+-0.7000*(ppt_x*-0.3090+(1-ppt_y)*-0.9511)"/>
                                          </p:val>
                                        </p:tav>
                                        <p:tav tm="75000">
                                          <p:val>
                                            <p:strVal val="ppt_x+-0.7500*(ppt_x*0.0000+(1-ppt_y)*-1.0000)"/>
                                          </p:val>
                                        </p:tav>
                                        <p:tav tm="80000">
                                          <p:val>
                                            <p:strVal val="ppt_x+-0.8000*(ppt_x*0.3090+(1-ppt_y)*-0.9511)"/>
                                          </p:val>
                                        </p:tav>
                                        <p:tav tm="85000">
                                          <p:val>
                                            <p:strVal val="ppt_x+-0.8500*(ppt_x*0.5878+(1-ppt_y)*-0.8090)"/>
                                          </p:val>
                                        </p:tav>
                                        <p:tav tm="90000">
                                          <p:val>
                                            <p:strVal val="ppt_x+-0.9000*(ppt_x*0.8090+(1-ppt_y)*-0.5878)"/>
                                          </p:val>
                                        </p:tav>
                                        <p:tav tm="95000">
                                          <p:val>
                                            <p:strVal val="ppt_x+-0.9500*(ppt_x*0.9511+(1-ppt_y)*-0.3090)"/>
                                          </p:val>
                                        </p:tav>
                                        <p:tav tm="100000">
                                          <p:val>
                                            <p:strVal val="ppt_x+-1.0000*(ppt_x*1.0000+(1-ppt_y)*0.0000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/>
                                        <p:tgtEl>
                                          <p:spTgt spid="164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5000">
                                          <p:val>
                                            <p:strVal val="ppt_y+-0.0500*(ppt_x*0.3090-(1-ppt_y)*0.9511)"/>
                                          </p:val>
                                        </p:tav>
                                        <p:tav tm="10000">
                                          <p:val>
                                            <p:strVal val="ppt_y+-0.1000*(ppt_x*0.5878-(1-ppt_y)*0.8090)"/>
                                          </p:val>
                                        </p:tav>
                                        <p:tav tm="15000">
                                          <p:val>
                                            <p:strVal val="ppt_y+-0.1500*(ppt_x*0.8090-(1-ppt_y)*0.5878)"/>
                                          </p:val>
                                        </p:tav>
                                        <p:tav tm="20000">
                                          <p:val>
                                            <p:strVal val="ppt_y+-0.2000*(ppt_x*0.9511-(1-ppt_y)*0.3090)"/>
                                          </p:val>
                                        </p:tav>
                                        <p:tav tm="25000">
                                          <p:val>
                                            <p:strVal val="ppt_y+-0.2500*(ppt_x*1.0000-(1-ppt_y)*-0.0000)"/>
                                          </p:val>
                                        </p:tav>
                                        <p:tav tm="30000">
                                          <p:val>
                                            <p:strVal val="ppt_y+-0.3000*(ppt_x*0.9511-(1-ppt_y)*-0.3090)"/>
                                          </p:val>
                                        </p:tav>
                                        <p:tav tm="35000">
                                          <p:val>
                                            <p:strVal val="ppt_y+-0.3500*(ppt_x*0.8090-(1-ppt_y)*-0.5878)"/>
                                          </p:val>
                                        </p:tav>
                                        <p:tav tm="40000">
                                          <p:val>
                                            <p:strVal val="ppt_y+-0.4000*(ppt_x*0.5878-(1-ppt_y)*-0.8090)"/>
                                          </p:val>
                                        </p:tav>
                                        <p:tav tm="45000">
                                          <p:val>
                                            <p:strVal val="ppt_y+-0.4500*(ppt_x*0.3090-(1-ppt_y)*-0.9511)"/>
                                          </p:val>
                                        </p:tav>
                                        <p:tav tm="50000">
                                          <p:val>
                                            <p:strVal val="ppt_y+-0.5000*(ppt_x*-0.0000-(1-ppt_y)*-1.0000)"/>
                                          </p:val>
                                        </p:tav>
                                        <p:tav tm="55000">
                                          <p:val>
                                            <p:strVal val="ppt_y+-0.5500*(ppt_x*-0.3090-(1-ppt_y)*-0.9511)"/>
                                          </p:val>
                                        </p:tav>
                                        <p:tav tm="60000">
                                          <p:val>
                                            <p:strVal val="ppt_y+-0.6000*(ppt_x*-0.5878-(1-ppt_y)*-0.8090)"/>
                                          </p:val>
                                        </p:tav>
                                        <p:tav tm="65000">
                                          <p:val>
                                            <p:strVal val="ppt_y+-0.6500*(ppt_x*-0.8090-(1-ppt_y)*-0.5878)"/>
                                          </p:val>
                                        </p:tav>
                                        <p:tav tm="70000">
                                          <p:val>
                                            <p:strVal val="ppt_y+-0.7000*(ppt_x*-0.9511-(1-ppt_y)*-0.3090)"/>
                                          </p:val>
                                        </p:tav>
                                        <p:tav tm="75000">
                                          <p:val>
                                            <p:strVal val="ppt_y+-0.7500*(ppt_x*-1.0000-(1-ppt_y)*0.0000)"/>
                                          </p:val>
                                        </p:tav>
                                        <p:tav tm="80000">
                                          <p:val>
                                            <p:strVal val="ppt_y+-0.8000*(ppt_x*-0.9511-(1-ppt_y)*0.3090)"/>
                                          </p:val>
                                        </p:tav>
                                        <p:tav tm="85000">
                                          <p:val>
                                            <p:strVal val="ppt_y+-0.8500*(ppt_x*-0.8090-(1-ppt_y)*0.5878)"/>
                                          </p:val>
                                        </p:tav>
                                        <p:tav tm="90000">
                                          <p:val>
                                            <p:strVal val="ppt_y+-0.9000*(ppt_x*-0.5878-(1-ppt_y)*0.8090)"/>
                                          </p:val>
                                        </p:tav>
                                        <p:tav tm="95000">
                                          <p:val>
                                            <p:strVal val="ppt_y+-0.9500*(ppt_x*-0.3090-(1-ppt_y)*0.9511)"/>
                                          </p:val>
                                        </p:tav>
                                        <p:tav tm="100000">
                                          <p:val>
                                            <p:strVal val="ppt_y+-1.0000*(ppt_x*0.0000-(1-ppt_y)*1.0000)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64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386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  </a:t>
            </a:r>
            <a:r>
              <a:rPr lang="ru-RU">
                <a:solidFill>
                  <a:srgbClr val="0000FF"/>
                </a:solidFill>
              </a:rPr>
              <a:t>Работа с книгой</a:t>
            </a:r>
          </a:p>
        </p:txBody>
      </p:sp>
      <p:pic>
        <p:nvPicPr>
          <p:cNvPr id="78852" name="Picture 4" descr="учебник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2133600" y="1981200"/>
            <a:ext cx="1944688" cy="2438400"/>
          </a:xfrm>
          <a:prstGeom prst="rect">
            <a:avLst/>
          </a:prstGeom>
          <a:noFill/>
        </p:spPr>
      </p:pic>
      <p:sp>
        <p:nvSpPr>
          <p:cNvPr id="78853" name="Text Box 5"/>
          <p:cNvSpPr txBox="1">
            <a:spLocks noChangeArrowheads="1"/>
          </p:cNvSpPr>
          <p:nvPr/>
        </p:nvSpPr>
        <p:spPr bwMode="auto">
          <a:xfrm>
            <a:off x="5410200" y="3352800"/>
            <a:ext cx="30480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3600" b="1" i="1">
                <a:solidFill>
                  <a:srgbClr val="006600"/>
                </a:solidFill>
              </a:rPr>
              <a:t>С.  78</a:t>
            </a:r>
          </a:p>
        </p:txBody>
      </p:sp>
      <p:pic>
        <p:nvPicPr>
          <p:cNvPr id="78854" name="Picture 6" descr="учебник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 rot="-933197">
            <a:off x="3429000" y="2819400"/>
            <a:ext cx="1944688" cy="24384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298" name="Picture 8" descr="с+чел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867400" y="838200"/>
            <a:ext cx="3090863" cy="434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5299" name="WordArt 4"/>
          <p:cNvSpPr>
            <a:spLocks noChangeArrowheads="1" noChangeShapeType="1" noTextEdit="1"/>
          </p:cNvSpPr>
          <p:nvPr/>
        </p:nvSpPr>
        <p:spPr bwMode="auto">
          <a:xfrm>
            <a:off x="0" y="990600"/>
            <a:ext cx="6477000" cy="2895600"/>
          </a:xfrm>
          <a:prstGeom prst="rect">
            <a:avLst/>
          </a:prstGeom>
        </p:spPr>
        <p:txBody>
          <a:bodyPr wrap="none" fromWordArt="1">
            <a:prstTxWarp prst="textCascadeUp">
              <a:avLst>
                <a:gd name="adj" fmla="val 44444"/>
              </a:avLst>
            </a:prstTxWarp>
            <a:scene3d>
              <a:camera prst="legacyPerspectiveFront">
                <a:rot lat="20519995" lon="1080000" rev="0"/>
              </a:camera>
              <a:lightRig rig="legacyHarsh2" dir="b"/>
            </a:scene3d>
            <a:sp3d extrusionH="430200" prstMaterial="legacyMatte">
              <a:extrusionClr>
                <a:srgbClr val="FF6600"/>
              </a:extrusionClr>
            </a:sp3d>
          </a:bodyPr>
          <a:lstStyle/>
          <a:p>
            <a:pPr algn="ctr"/>
            <a:r>
              <a:rPr lang="ru-RU" sz="3600" kern="10">
                <a:ln w="9525">
                  <a:round/>
                  <a:headEnd/>
                  <a:tailEnd/>
                </a:ln>
                <a:gradFill rotWithShape="1">
                  <a:gsLst>
                    <a:gs pos="0">
                      <a:srgbClr val="FFE701"/>
                    </a:gs>
                    <a:gs pos="100000">
                      <a:srgbClr val="FE3E02"/>
                    </a:gs>
                  </a:gsLst>
                  <a:lin ang="5400000" scaled="1"/>
                </a:gradFill>
                <a:latin typeface="Impact"/>
              </a:rPr>
              <a:t>Не  дразните  собак !</a:t>
            </a:r>
          </a:p>
        </p:txBody>
      </p:sp>
      <p:sp>
        <p:nvSpPr>
          <p:cNvPr id="55300" name="Text Box 6"/>
          <p:cNvSpPr txBox="1">
            <a:spLocks noChangeArrowheads="1"/>
          </p:cNvSpPr>
          <p:nvPr/>
        </p:nvSpPr>
        <p:spPr bwMode="auto">
          <a:xfrm>
            <a:off x="609600" y="381000"/>
            <a:ext cx="40386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ru-RU"/>
          </a:p>
        </p:txBody>
      </p:sp>
      <p:sp>
        <p:nvSpPr>
          <p:cNvPr id="55301" name="Text Box 7"/>
          <p:cNvSpPr txBox="1">
            <a:spLocks noChangeArrowheads="1"/>
          </p:cNvSpPr>
          <p:nvPr/>
        </p:nvSpPr>
        <p:spPr bwMode="auto">
          <a:xfrm>
            <a:off x="533400" y="304800"/>
            <a:ext cx="4648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400" b="1" i="1">
                <a:solidFill>
                  <a:srgbClr val="000000"/>
                </a:solidFill>
              </a:rPr>
              <a:t>Физминутка</a:t>
            </a:r>
          </a:p>
        </p:txBody>
      </p:sp>
      <p:sp>
        <p:nvSpPr>
          <p:cNvPr id="55302" name="Text Box 9"/>
          <p:cNvSpPr txBox="1">
            <a:spLocks noChangeArrowheads="1"/>
          </p:cNvSpPr>
          <p:nvPr/>
        </p:nvSpPr>
        <p:spPr bwMode="auto">
          <a:xfrm>
            <a:off x="1676400" y="5334000"/>
            <a:ext cx="70104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ru-RU"/>
          </a:p>
        </p:txBody>
      </p:sp>
      <p:pic>
        <p:nvPicPr>
          <p:cNvPr id="10" name="ne_draznite.mp3">
            <a:hlinkClick r:id="" action="ppaction://media"/>
          </p:cNvPr>
          <p:cNvPicPr>
            <a:picLocks noRot="1" noChangeAspect="1"/>
          </p:cNvPicPr>
          <p:nvPr>
            <a:audioFile r:link="rId2"/>
          </p:nvPr>
        </p:nvPicPr>
        <p:blipFill>
          <a:blip r:embed="rId5" cstate="email"/>
          <a:srcRect/>
          <a:stretch>
            <a:fillRect/>
          </a:stretch>
        </p:blipFill>
        <p:spPr bwMode="auto">
          <a:xfrm>
            <a:off x="152400" y="6400800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custDataLst>
      <p:tags r:id="rId1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4544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7" repeatCount="indefinite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8" name="Picture 4" descr="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8600" y="152400"/>
            <a:ext cx="1524000" cy="1495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49" name="Picture 5" descr="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752600" y="609600"/>
            <a:ext cx="1981200" cy="1522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50" name="Picture 6" descr="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28600" y="5486400"/>
            <a:ext cx="1600200" cy="1195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51" name="Picture 7" descr="4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019800" y="4343400"/>
            <a:ext cx="1528763" cy="1909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52" name="Picture 8" descr="5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04800" y="2133600"/>
            <a:ext cx="1676400" cy="1436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53" name="Picture 9" descr="6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3733800" y="152400"/>
            <a:ext cx="1676400" cy="137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54" name="Picture 10" descr="8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5486400" y="609600"/>
            <a:ext cx="1524000" cy="1327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55" name="Picture 11" descr="9"/>
          <p:cNvPicPr>
            <a:picLocks noChangeAspect="1" noChangeArrowheads="1"/>
          </p:cNvPicPr>
          <p:nvPr/>
        </p:nvPicPr>
        <p:blipFill>
          <a:blip r:embed="rId10" cstate="email"/>
          <a:srcRect/>
          <a:stretch>
            <a:fillRect/>
          </a:stretch>
        </p:blipFill>
        <p:spPr bwMode="auto">
          <a:xfrm>
            <a:off x="7391400" y="1828800"/>
            <a:ext cx="1619250" cy="1409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56" name="Picture 12" descr="ovcharka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4191000" y="5410200"/>
            <a:ext cx="16002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57" name="Picture 13" descr="боксер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3733800" y="1600200"/>
            <a:ext cx="1524000" cy="1319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58" name="Picture 14" descr="джек рассел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1905000" y="2819400"/>
            <a:ext cx="1981200" cy="163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59" name="Picture 15" descr="лабрадор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7543800" y="3581400"/>
            <a:ext cx="1447800" cy="144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6334" name="Picture 16" descr="победитель соб"/>
          <p:cNvPicPr>
            <a:picLocks noChangeAspect="1" noChangeArrowheads="1"/>
          </p:cNvPicPr>
          <p:nvPr/>
        </p:nvPicPr>
        <p:blipFill>
          <a:blip r:embed="rId15" cstate="email"/>
          <a:srcRect/>
          <a:stretch>
            <a:fillRect/>
          </a:stretch>
        </p:blipFill>
        <p:spPr bwMode="auto">
          <a:xfrm>
            <a:off x="3962400" y="3048000"/>
            <a:ext cx="1971675" cy="2014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61" name="Picture 17" descr="ротвейлер"/>
          <p:cNvPicPr>
            <a:picLocks noChangeAspect="1" noChangeArrowheads="1"/>
          </p:cNvPicPr>
          <p:nvPr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5791200" y="2514600"/>
            <a:ext cx="1600200" cy="132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62" name="Picture 18" descr="с 2"/>
          <p:cNvPicPr>
            <a:picLocks noChangeAspect="1" noChangeArrowheads="1"/>
          </p:cNvPicPr>
          <p:nvPr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7086600" y="152400"/>
            <a:ext cx="1447800" cy="144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64" name="Picture 20" descr="Собаки"/>
          <p:cNvPicPr>
            <a:picLocks noChangeAspect="1" noChangeArrowheads="1"/>
          </p:cNvPicPr>
          <p:nvPr/>
        </p:nvPicPr>
        <p:blipFill>
          <a:blip r:embed="rId18" cstate="email"/>
          <a:srcRect/>
          <a:stretch>
            <a:fillRect/>
          </a:stretch>
        </p:blipFill>
        <p:spPr bwMode="auto">
          <a:xfrm>
            <a:off x="1828800" y="4953000"/>
            <a:ext cx="2286000" cy="1714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65" name="Picture 21" descr="такса"/>
          <p:cNvPicPr>
            <a:picLocks noChangeAspect="1" noChangeArrowheads="1"/>
          </p:cNvPicPr>
          <p:nvPr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7696200" y="5343525"/>
            <a:ext cx="1447800" cy="1277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66" name="Picture 22" descr="терьер"/>
          <p:cNvPicPr>
            <a:picLocks noChangeAspect="1" noChangeArrowheads="1"/>
          </p:cNvPicPr>
          <p:nvPr/>
        </p:nvPicPr>
        <p:blipFill>
          <a:blip r:embed="rId20" cstate="print"/>
          <a:srcRect/>
          <a:stretch>
            <a:fillRect/>
          </a:stretch>
        </p:blipFill>
        <p:spPr bwMode="auto">
          <a:xfrm>
            <a:off x="381000" y="3810000"/>
            <a:ext cx="1676400" cy="1289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171" name="Rectangle 27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5" name="ne_draznite.mp3">
            <a:hlinkClick r:id="" action="ppaction://media"/>
          </p:cNvPr>
          <p:cNvPicPr>
            <a:picLocks noGrp="1" noRot="1" noChangeAspect="1"/>
          </p:cNvPicPr>
          <p:nvPr>
            <p:ph sz="half" idx="4294967295"/>
            <a:audioFile r:link="rId1"/>
          </p:nvPr>
        </p:nvPicPr>
        <p:blipFill>
          <a:blip r:embed="rId21" cstate="print"/>
          <a:srcRect/>
          <a:stretch>
            <a:fillRect/>
          </a:stretch>
        </p:blipFill>
        <p:spPr>
          <a:xfrm>
            <a:off x="6732588" y="3844925"/>
            <a:ext cx="296862" cy="311150"/>
          </a:xfr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L 0 0.3331  E" pathEditMode="relative" ptsTypes="">
                                      <p:cBhvr>
                                        <p:cTn id="12" dur="2000" fill="hold"/>
                                        <p:tgtEl>
                                          <p:spTgt spid="614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000"/>
                            </p:stCondLst>
                            <p:childTnLst>
                              <p:par>
                                <p:cTn id="14" presetID="52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5" dur="10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</p:cBhvr>
                                      <p:from x="100000" y="100000"/>
                                      <p:to x="250000" y="250000"/>
                                    </p:animScale>
                                    <p:animMotion origin="layout" path="M 0.0000 0.0000 C 0.03802 0.0 0.1441 0.02341 0.1826 0.0915 C 0.22118 0.15964 0.24705 0.31256 0.2318 0.4083 C 0.21649 0.50394 0.20747 0.57948 0.0908 0.6661 C -0.02552 0.75279 -0.37517 0.88508 -0.4674 0.9289" pathEditMode="relative" ptsTypes="">
                                      <p:cBhvr>
                                        <p:cTn id="16" dur="10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out" filter="fade">
                                      <p:cBhvr>
                                        <p:cTn id="17" dur="1000"/>
                                        <p:tgtEl>
                                          <p:spTgt spid="61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3000"/>
                            </p:stCondLst>
                            <p:childTnLst>
                              <p:par>
                                <p:cTn id="20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1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1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4" dur="1000"/>
                                        <p:tgtEl>
                                          <p:spTgt spid="61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4000"/>
                            </p:stCondLst>
                            <p:childTnLst>
                              <p:par>
                                <p:cTn id="26" presetID="7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L 0.25 0  L 0.25 0.3331  L 0 0.3331  L 0 0  Z" pathEditMode="relative" ptsTypes="">
                                      <p:cBhvr>
                                        <p:cTn id="27" dur="2000" fill="hold"/>
                                        <p:tgtEl>
                                          <p:spTgt spid="616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6000"/>
                            </p:stCondLst>
                            <p:childTnLst>
                              <p:par>
                                <p:cTn id="29" presetID="52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0" dur="10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62"/>
                                        </p:tgtEl>
                                      </p:cBhvr>
                                      <p:from x="100000" y="100000"/>
                                      <p:to x="250000" y="250000"/>
                                    </p:animScale>
                                    <p:animMotion origin="layout" path="M 0.0000 0.0000 C 0.03802 0.0 0.1441 0.02341 0.1826 0.0915 C 0.22118 0.15964 0.24705 0.31256 0.2318 0.4083 C 0.21649 0.50394 0.20747 0.57948 0.0908 0.6661 C -0.02552 0.75279 -0.37517 0.88508 -0.4674 0.9289" pathEditMode="relative" ptsTypes="">
                                      <p:cBhvr>
                                        <p:cTn id="31" dur="10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6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out" filter="fade">
                                      <p:cBhvr>
                                        <p:cTn id="32" dur="1000"/>
                                        <p:tgtEl>
                                          <p:spTgt spid="616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7000"/>
                            </p:stCondLst>
                            <p:childTnLst>
                              <p:par>
                                <p:cTn id="3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7000"/>
                            </p:stCondLst>
                            <p:childTnLst>
                              <p:par>
                                <p:cTn id="38" presetID="47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C 0.002 0.08394  0.009 0.1439  0.016 0.1439  C 0.023 0.1439  0.029 0.08394  0.031 0  C 0.034 0.08394  0.04 0.1439  0.047 0.1439  C 0.054 0.1439  0.06 0.08394  0.062 0  C 0.065 0.08394  0.071 0.1439  0.078 0.1439  C 0.085 0.1439  0.092 0.08394  0.094 0  C 0.096 0.08394  0.102 0.1439  0.11 0.1439  C 0.116 0.1439  0.123 0.08394  0.125 0  C 0.127 0.08394  0.134 0.1439  0.141 0.1439  C 0.148 0.1439  0.154 0.08394  0.156 0  C 0.159 0.08394  0.165 0.1439  0.172 0.1439  C 0.179 0.1439  0.185 0.08394  0.188 0  C 0.19 0.08394  0.196 0.1439  0.203 0.1439  C 0.21 0.1439  0.217 0.08394  0.219 0  C 0.221 0.08394  0.227 0.1439  0.235 0.1439  C 0.242 0.1439  0.248 0.08394  0.25 0  E" pathEditMode="relative" ptsTypes="">
                                      <p:cBhvr>
                                        <p:cTn id="39" dur="2000" fill="hold"/>
                                        <p:tgtEl>
                                          <p:spTgt spid="615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9000"/>
                            </p:stCondLst>
                            <p:childTnLst>
                              <p:par>
                                <p:cTn id="41" presetID="52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42" dur="10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7"/>
                                        </p:tgtEl>
                                      </p:cBhvr>
                                      <p:from x="100000" y="100000"/>
                                      <p:to x="250000" y="250000"/>
                                    </p:animScale>
                                    <p:animMotion origin="layout" path="M 0.0000 0.0000 C 0.03802 0.0 0.1441 0.02341 0.1826 0.0915 C 0.22118 0.15964 0.24705 0.31256 0.2318 0.4083 C 0.21649 0.50394 0.20747 0.57948 0.0908 0.6661 C -0.02552 0.75279 -0.37517 0.88508 -0.4674 0.9289" pathEditMode="relative" ptsTypes="">
                                      <p:cBhvr>
                                        <p:cTn id="43" dur="10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out" filter="fade">
                                      <p:cBhvr>
                                        <p:cTn id="44" dur="1000"/>
                                        <p:tgtEl>
                                          <p:spTgt spid="615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10000"/>
                            </p:stCondLst>
                            <p:childTnLst>
                              <p:par>
                                <p:cTn id="4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10000"/>
                            </p:stCondLst>
                            <p:childTnLst>
                              <p:par>
                                <p:cTn id="50" presetID="43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L 0.125 0  C 0.181 0  0.25 -0.09194  0.25 -0.16655  L 0.25 -0.3331  E" pathEditMode="relative" ptsTypes="">
                                      <p:cBhvr>
                                        <p:cTn id="51" dur="2000" fill="hold"/>
                                        <p:tgtEl>
                                          <p:spTgt spid="616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12000"/>
                            </p:stCondLst>
                            <p:childTnLst>
                              <p:par>
                                <p:cTn id="53" presetID="15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4" dur="1000"/>
                                        <p:tgtEl>
                                          <p:spTgt spid="61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/>
                                        <p:tgtEl>
                                          <p:spTgt spid="61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/>
                                        <p:tgtEl>
                                          <p:spTgt spid="61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5000">
                                          <p:val>
                                            <p:strVal val="ppt_x+-0.0500*(ppt_x*0.9511+(1-ppt_y)*0.3090)"/>
                                          </p:val>
                                        </p:tav>
                                        <p:tav tm="10000">
                                          <p:val>
                                            <p:strVal val="ppt_x+-0.1000*(ppt_x*0.8090+(1-ppt_y)*0.5878)"/>
                                          </p:val>
                                        </p:tav>
                                        <p:tav tm="15000">
                                          <p:val>
                                            <p:strVal val="ppt_x+-0.1500*(ppt_x*0.5878+(1-ppt_y)*0.8090)"/>
                                          </p:val>
                                        </p:tav>
                                        <p:tav tm="20000">
                                          <p:val>
                                            <p:strVal val="ppt_x+-0.2000*(ppt_x*0.3090+(1-ppt_y)*0.9511)"/>
                                          </p:val>
                                        </p:tav>
                                        <p:tav tm="25000">
                                          <p:val>
                                            <p:strVal val="ppt_x+-0.2500*(ppt_x*-0.0000+(1-ppt_y)*1.0000)"/>
                                          </p:val>
                                        </p:tav>
                                        <p:tav tm="30000">
                                          <p:val>
                                            <p:strVal val="ppt_x+-0.3000*(ppt_x*-0.3090+(1-ppt_y)*0.9511)"/>
                                          </p:val>
                                        </p:tav>
                                        <p:tav tm="35000">
                                          <p:val>
                                            <p:strVal val="ppt_x+-0.3500*(ppt_x*-0.5878+(1-ppt_y)*0.8090)"/>
                                          </p:val>
                                        </p:tav>
                                        <p:tav tm="40000">
                                          <p:val>
                                            <p:strVal val="ppt_x+-0.4000*(ppt_x*-0.8090+(1-ppt_y)*0.5878)"/>
                                          </p:val>
                                        </p:tav>
                                        <p:tav tm="45000">
                                          <p:val>
                                            <p:strVal val="ppt_x+-0.4500*(ppt_x*-0.9511+(1-ppt_y)*0.3090)"/>
                                          </p:val>
                                        </p:tav>
                                        <p:tav tm="50000">
                                          <p:val>
                                            <p:strVal val="ppt_x+-0.5000*(ppt_x*-1.0000+(1-ppt_y)*-0.0000)"/>
                                          </p:val>
                                        </p:tav>
                                        <p:tav tm="55000">
                                          <p:val>
                                            <p:strVal val="ppt_x+-0.5500*(ppt_x*-0.9511+(1-ppt_y)*-0.3090)"/>
                                          </p:val>
                                        </p:tav>
                                        <p:tav tm="60000">
                                          <p:val>
                                            <p:strVal val="ppt_x+-0.6000*(ppt_x*-0.8090+(1-ppt_y)*-0.5878)"/>
                                          </p:val>
                                        </p:tav>
                                        <p:tav tm="65000">
                                          <p:val>
                                            <p:strVal val="ppt_x+-0.6500*(ppt_x*-0.5878+(1-ppt_y)*-0.8090)"/>
                                          </p:val>
                                        </p:tav>
                                        <p:tav tm="70000">
                                          <p:val>
                                            <p:strVal val="ppt_x+-0.7000*(ppt_x*-0.3090+(1-ppt_y)*-0.9511)"/>
                                          </p:val>
                                        </p:tav>
                                        <p:tav tm="75000">
                                          <p:val>
                                            <p:strVal val="ppt_x+-0.7500*(ppt_x*0.0000+(1-ppt_y)*-1.0000)"/>
                                          </p:val>
                                        </p:tav>
                                        <p:tav tm="80000">
                                          <p:val>
                                            <p:strVal val="ppt_x+-0.8000*(ppt_x*0.3090+(1-ppt_y)*-0.9511)"/>
                                          </p:val>
                                        </p:tav>
                                        <p:tav tm="85000">
                                          <p:val>
                                            <p:strVal val="ppt_x+-0.8500*(ppt_x*0.5878+(1-ppt_y)*-0.8090)"/>
                                          </p:val>
                                        </p:tav>
                                        <p:tav tm="90000">
                                          <p:val>
                                            <p:strVal val="ppt_x+-0.9000*(ppt_x*0.8090+(1-ppt_y)*-0.5878)"/>
                                          </p:val>
                                        </p:tav>
                                        <p:tav tm="95000">
                                          <p:val>
                                            <p:strVal val="ppt_x+-0.9500*(ppt_x*0.9511+(1-ppt_y)*-0.3090)"/>
                                          </p:val>
                                        </p:tav>
                                        <p:tav tm="100000">
                                          <p:val>
                                            <p:strVal val="ppt_x+-1.0000*(ppt_x*1.0000+(1-ppt_y)*0.0000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/>
                                        <p:tgtEl>
                                          <p:spTgt spid="61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5000">
                                          <p:val>
                                            <p:strVal val="ppt_y+-0.0500*(ppt_x*0.3090-(1-ppt_y)*0.9511)"/>
                                          </p:val>
                                        </p:tav>
                                        <p:tav tm="10000">
                                          <p:val>
                                            <p:strVal val="ppt_y+-0.1000*(ppt_x*0.5878-(1-ppt_y)*0.8090)"/>
                                          </p:val>
                                        </p:tav>
                                        <p:tav tm="15000">
                                          <p:val>
                                            <p:strVal val="ppt_y+-0.1500*(ppt_x*0.8090-(1-ppt_y)*0.5878)"/>
                                          </p:val>
                                        </p:tav>
                                        <p:tav tm="20000">
                                          <p:val>
                                            <p:strVal val="ppt_y+-0.2000*(ppt_x*0.9511-(1-ppt_y)*0.3090)"/>
                                          </p:val>
                                        </p:tav>
                                        <p:tav tm="25000">
                                          <p:val>
                                            <p:strVal val="ppt_y+-0.2500*(ppt_x*1.0000-(1-ppt_y)*-0.0000)"/>
                                          </p:val>
                                        </p:tav>
                                        <p:tav tm="30000">
                                          <p:val>
                                            <p:strVal val="ppt_y+-0.3000*(ppt_x*0.9511-(1-ppt_y)*-0.3090)"/>
                                          </p:val>
                                        </p:tav>
                                        <p:tav tm="35000">
                                          <p:val>
                                            <p:strVal val="ppt_y+-0.3500*(ppt_x*0.8090-(1-ppt_y)*-0.5878)"/>
                                          </p:val>
                                        </p:tav>
                                        <p:tav tm="40000">
                                          <p:val>
                                            <p:strVal val="ppt_y+-0.4000*(ppt_x*0.5878-(1-ppt_y)*-0.8090)"/>
                                          </p:val>
                                        </p:tav>
                                        <p:tav tm="45000">
                                          <p:val>
                                            <p:strVal val="ppt_y+-0.4500*(ppt_x*0.3090-(1-ppt_y)*-0.9511)"/>
                                          </p:val>
                                        </p:tav>
                                        <p:tav tm="50000">
                                          <p:val>
                                            <p:strVal val="ppt_y+-0.5000*(ppt_x*-0.0000-(1-ppt_y)*-1.0000)"/>
                                          </p:val>
                                        </p:tav>
                                        <p:tav tm="55000">
                                          <p:val>
                                            <p:strVal val="ppt_y+-0.5500*(ppt_x*-0.3090-(1-ppt_y)*-0.9511)"/>
                                          </p:val>
                                        </p:tav>
                                        <p:tav tm="60000">
                                          <p:val>
                                            <p:strVal val="ppt_y+-0.6000*(ppt_x*-0.5878-(1-ppt_y)*-0.8090)"/>
                                          </p:val>
                                        </p:tav>
                                        <p:tav tm="65000">
                                          <p:val>
                                            <p:strVal val="ppt_y+-0.6500*(ppt_x*-0.8090-(1-ppt_y)*-0.5878)"/>
                                          </p:val>
                                        </p:tav>
                                        <p:tav tm="70000">
                                          <p:val>
                                            <p:strVal val="ppt_y+-0.7000*(ppt_x*-0.9511-(1-ppt_y)*-0.3090)"/>
                                          </p:val>
                                        </p:tav>
                                        <p:tav tm="75000">
                                          <p:val>
                                            <p:strVal val="ppt_y+-0.7500*(ppt_x*-1.0000-(1-ppt_y)*0.0000)"/>
                                          </p:val>
                                        </p:tav>
                                        <p:tav tm="80000">
                                          <p:val>
                                            <p:strVal val="ppt_y+-0.8000*(ppt_x*-0.9511-(1-ppt_y)*0.3090)"/>
                                          </p:val>
                                        </p:tav>
                                        <p:tav tm="85000">
                                          <p:val>
                                            <p:strVal val="ppt_y+-0.8500*(ppt_x*-0.8090-(1-ppt_y)*0.5878)"/>
                                          </p:val>
                                        </p:tav>
                                        <p:tav tm="90000">
                                          <p:val>
                                            <p:strVal val="ppt_y+-0.9000*(ppt_x*-0.5878-(1-ppt_y)*0.8090)"/>
                                          </p:val>
                                        </p:tav>
                                        <p:tav tm="95000">
                                          <p:val>
                                            <p:strVal val="ppt_y+-0.9500*(ppt_x*-0.3090-(1-ppt_y)*0.9511)"/>
                                          </p:val>
                                        </p:tav>
                                        <p:tav tm="100000">
                                          <p:val>
                                            <p:strVal val="ppt_y+-1.0000*(ppt_x*0.0000-(1-ppt_y)*1.0000)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13000"/>
                            </p:stCondLst>
                            <p:childTnLst>
                              <p:par>
                                <p:cTn id="60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61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61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64" dur="1000"/>
                                        <p:tgtEl>
                                          <p:spTgt spid="61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14000"/>
                            </p:stCondLst>
                            <p:childTnLst>
                              <p:par>
                                <p:cTn id="66" presetID="19" presetClass="exit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7" dur="5000"/>
                                        <p:tgtEl>
                                          <p:spTgt spid="61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0"/>
                                        <p:tgtEl>
                                          <p:spTgt spid="61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6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19000"/>
                            </p:stCondLst>
                            <p:childTnLst>
                              <p:par>
                                <p:cTn id="71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6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1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1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1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16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8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16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16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16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16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8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16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16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16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21000"/>
                            </p:stCondLst>
                            <p:childTnLst>
                              <p:par>
                                <p:cTn id="88" presetID="4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L 0.125 0  L 0.188 0.14523  L 0.125 0.28913  L 0 0.28913  L -0.063 0.14523  L 0 0  Z" pathEditMode="relative" ptsTypes="">
                                      <p:cBhvr>
                                        <p:cTn id="89" dur="2000" fill="hold"/>
                                        <p:tgtEl>
                                          <p:spTgt spid="616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23000"/>
                            </p:stCondLst>
                            <p:childTnLst>
                              <p:par>
                                <p:cTn id="91" presetID="2" presetClass="exit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92" dur="500"/>
                                        <p:tgtEl>
                                          <p:spTgt spid="61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3" dur="500"/>
                                        <p:tgtEl>
                                          <p:spTgt spid="61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23500"/>
                            </p:stCondLst>
                            <p:childTnLst>
                              <p:par>
                                <p:cTn id="96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23500"/>
                            </p:stCondLst>
                            <p:childTnLst>
                              <p:par>
                                <p:cTn id="99" presetID="48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C 0.008 0.01066  0.017 0.02132  0.021 0.03464  C 0.025 0.0493  0.027 0.06662  0.029 0.08394  C 0.031 0.10126  0.029 0.11592  0.027 0.13191  C 0.025 0.14656  0.022 0.16255  0.015 0.17588  C 0.009 0.1892  -0.001 0.19986  -0.012 0.20786  C -0.022 0.21585  -0.034 0.22118  -0.046 0.22384  C -0.058 0.22651  -0.07 0.22651  -0.081 0.22384  C -0.093 0.22118  -0.104 0.21452  -0.113 0.20386  C -0.122 0.19453  -0.13 0.18254  -0.134 0.16788  C -0.139 0.15456  -0.141 0.13591  -0.141 0.12125  C -0.142 0.10659  -0.141 0.08927  -0.136 0.07461  C -0.131 0.06129  -0.122 0.05063  -0.11 0.0453  C -0.098 0.0413  -0.086 0.04663  -0.078 0.05596  C -0.071 0.06529  -0.066 0.07994  -0.065 0.09727  C -0.065 0.11459  -0.066 0.13058  -0.071 0.1439  C -0.076 0.15722  -0.075 0.15989  -0.095 0.17721  C -0.113 0.19586  -0.131 0.19053  -0.142 0.19187  C -0.153 0.19187  -0.162 0.18654  -0.173 0.18121  C -0.185 0.17455  -0.195 0.16255  -0.202 0.15189  C -0.209 0.14124  -0.212 0.12791  -0.216 0.10659  C -0.219 0.08527  -0.219 0.07461  -0.219 0.05863  C -0.219 0.04264  -0.219 0.02665  -0.219 0.01066  E" pathEditMode="relative" ptsTypes="">
                                      <p:cBhvr>
                                        <p:cTn id="100" dur="2000" fill="hold"/>
                                        <p:tgtEl>
                                          <p:spTgt spid="615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>
                            <p:stCondLst>
                              <p:cond delay="25500"/>
                            </p:stCondLst>
                            <p:childTnLst>
                              <p:par>
                                <p:cTn id="102" presetID="9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03" dur="500"/>
                                        <p:tgtEl>
                                          <p:spTgt spid="61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>
                            <p:stCondLst>
                              <p:cond delay="26000"/>
                            </p:stCondLst>
                            <p:childTnLst>
                              <p:par>
                                <p:cTn id="106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26000"/>
                            </p:stCondLst>
                            <p:childTnLst>
                              <p:par>
                                <p:cTn id="109" presetID="49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L 0.25 0.3331  E" pathEditMode="relative" ptsTypes="">
                                      <p:cBhvr>
                                        <p:cTn id="110" dur="2000" fill="hold"/>
                                        <p:tgtEl>
                                          <p:spTgt spid="615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1" fill="hold">
                            <p:stCondLst>
                              <p:cond delay="28000"/>
                            </p:stCondLst>
                            <p:childTnLst>
                              <p:par>
                                <p:cTn id="112" presetID="2" presetClass="exit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13" dur="500"/>
                                        <p:tgtEl>
                                          <p:spTgt spid="61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4" dur="500"/>
                                        <p:tgtEl>
                                          <p:spTgt spid="61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28500"/>
                            </p:stCondLst>
                            <p:childTnLst>
                              <p:par>
                                <p:cTn id="11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9" fill="hold">
                            <p:stCondLst>
                              <p:cond delay="28500"/>
                            </p:stCondLst>
                            <p:childTnLst>
                              <p:par>
                                <p:cTn id="120" presetID="64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L 0 -0.3331  E" pathEditMode="relative" ptsTypes="">
                                      <p:cBhvr>
                                        <p:cTn id="121" dur="2000" fill="hold"/>
                                        <p:tgtEl>
                                          <p:spTgt spid="616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2" fill="hold">
                            <p:stCondLst>
                              <p:cond delay="30500"/>
                            </p:stCondLst>
                            <p:childTnLst>
                              <p:par>
                                <p:cTn id="123" presetID="55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C 0.004 -0.08927  -0.046 -0.16655  -0.113 -0.17188  C -0.177 -0.17854  -0.237 -0.11858  -0.241 -0.03198  C -0.246 0.04797  -0.204 0.12258  -0.144 0.12791  C -0.089 0.13191  -0.037 0.08261  -0.033 0.00799  C -0.029 -0.05996  -0.064 -0.12391  -0.115 -0.12924  C -0.162 -0.13324  -0.206 -0.09194  -0.209 -0.02931  C -0.212 0.02665  -0.184 0.08128  -0.142 0.08394  C -0.104 0.08794  -0.068 0.05596  -0.065 0.00533  C -0.063 -0.03997  -0.084 -0.08394  -0.117 -0.08661  C -0.146 -0.08927  -0.175 -0.06529  -0.177 -0.02665  C -0.179 0.00666  -0.164 0.03864  -0.14 0.0413  C -0.12 0.04397  -0.099 0.02931  -0.098 0.00266  C -0.096 -0.01865  -0.104 -0.0413  -0.119 -0.04397  C -0.131 -0.04397  -0.143 -0.03864  -0.145 -0.02398  C -0.146 -0.01466  -0.144 -0.00533  -0.138 -0.00133  C -0.135 0  -0.133 0  -0.13 -0.00133  E" pathEditMode="relative" ptsTypes="">
                                      <p:cBhvr>
                                        <p:cTn id="124" dur="2000" fill="hold"/>
                                        <p:tgtEl>
                                          <p:spTgt spid="616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5" fill="hold">
                            <p:stCondLst>
                              <p:cond delay="32500"/>
                            </p:stCondLst>
                            <p:childTnLst>
                              <p:par>
                                <p:cTn id="126" presetID="9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27" dur="500"/>
                                        <p:tgtEl>
                                          <p:spTgt spid="616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9" fill="hold">
                            <p:stCondLst>
                              <p:cond delay="33000"/>
                            </p:stCondLst>
                            <p:childTnLst>
                              <p:par>
                                <p:cTn id="13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2" fill="hold">
                            <p:stCondLst>
                              <p:cond delay="33000"/>
                            </p:stCondLst>
                            <p:childTnLst>
                              <p:par>
                                <p:cTn id="133" presetID="7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L 0.25 0  L 0.25 0.3331  L 0 0.3331  L 0 0  Z" pathEditMode="relative" ptsTypes="">
                                      <p:cBhvr>
                                        <p:cTn id="134" dur="2000" fill="hold"/>
                                        <p:tgtEl>
                                          <p:spTgt spid="615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5" fill="hold">
                            <p:stCondLst>
                              <p:cond delay="35000"/>
                            </p:stCondLst>
                            <p:childTnLst>
                              <p:par>
                                <p:cTn id="136" presetID="52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37" dur="10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3"/>
                                        </p:tgtEl>
                                      </p:cBhvr>
                                      <p:from x="100000" y="100000"/>
                                      <p:to x="250000" y="250000"/>
                                    </p:animScale>
                                    <p:animMotion origin="layout" path="M 0.0000 0.0000 C 0.03802 0.0 0.1441 0.02341 0.1826 0.0915 C 0.22118 0.15964 0.24705 0.31256 0.2318 0.4083 C 0.21649 0.50394 0.20747 0.57948 0.0908 0.6661 C -0.02552 0.75279 -0.37517 0.88508 -0.4674 0.9289" pathEditMode="relative" ptsTypes="">
                                      <p:cBhvr>
                                        <p:cTn id="138" dur="10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out" filter="fade">
                                      <p:cBhvr>
                                        <p:cTn id="139" dur="1000"/>
                                        <p:tgtEl>
                                          <p:spTgt spid="615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1" fill="hold">
                            <p:stCondLst>
                              <p:cond delay="36000"/>
                            </p:stCondLst>
                            <p:childTnLst>
                              <p:par>
                                <p:cTn id="14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4" fill="hold">
                            <p:stCondLst>
                              <p:cond delay="36000"/>
                            </p:stCondLst>
                            <p:childTnLst>
                              <p:par>
                                <p:cTn id="145" presetID="47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C 0.002 0.08394  0.009 0.1439  0.016 0.1439  C 0.023 0.1439  0.029 0.08394  0.031 0  C 0.034 0.08394  0.04 0.1439  0.047 0.1439  C 0.054 0.1439  0.06 0.08394  0.062 0  C 0.065 0.08394  0.071 0.1439  0.078 0.1439  C 0.085 0.1439  0.092 0.08394  0.094 0  C 0.096 0.08394  0.102 0.1439  0.11 0.1439  C 0.116 0.1439  0.123 0.08394  0.125 0  C 0.127 0.08394  0.134 0.1439  0.141 0.1439  C 0.148 0.1439  0.154 0.08394  0.156 0  C 0.159 0.08394  0.165 0.1439  0.172 0.1439  C 0.179 0.1439  0.185 0.08394  0.188 0  C 0.19 0.08394  0.196 0.1439  0.203 0.1439  C 0.21 0.1439  0.217 0.08394  0.219 0  C 0.221 0.08394  0.227 0.1439  0.235 0.1439  C 0.242 0.1439  0.248 0.08394  0.25 0  E" pathEditMode="relative" ptsTypes="">
                                      <p:cBhvr>
                                        <p:cTn id="146" dur="2000" fill="hold"/>
                                        <p:tgtEl>
                                          <p:spTgt spid="615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7" fill="hold">
                            <p:stCondLst>
                              <p:cond delay="38000"/>
                            </p:stCondLst>
                            <p:childTnLst>
                              <p:par>
                                <p:cTn id="148" presetID="49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L 0.25 0.3331  E" pathEditMode="relative" ptsTypes="">
                                      <p:cBhvr>
                                        <p:cTn id="149" dur="2000" fill="hold"/>
                                        <p:tgtEl>
                                          <p:spTgt spid="615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0" fill="hold">
                            <p:stCondLst>
                              <p:cond delay="40000"/>
                            </p:stCondLst>
                            <p:childTnLst>
                              <p:par>
                                <p:cTn id="151" presetID="9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52" dur="500"/>
                                        <p:tgtEl>
                                          <p:spTgt spid="615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4" fill="hold">
                            <p:stCondLst>
                              <p:cond delay="40500"/>
                            </p:stCondLst>
                            <p:childTnLst>
                              <p:par>
                                <p:cTn id="15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7" fill="hold">
                            <p:stCondLst>
                              <p:cond delay="40500"/>
                            </p:stCondLst>
                            <p:childTnLst>
                              <p:par>
                                <p:cTn id="158" presetID="43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L 0.125 0  C 0.181 0  0.25 -0.09194  0.25 -0.16655  L 0.25 -0.3331  E" pathEditMode="relative" ptsTypes="">
                                      <p:cBhvr>
                                        <p:cTn id="159" dur="2000" fill="hold"/>
                                        <p:tgtEl>
                                          <p:spTgt spid="61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0" fill="hold">
                            <p:stCondLst>
                              <p:cond delay="42500"/>
                            </p:stCondLst>
                            <p:childTnLst>
                              <p:par>
                                <p:cTn id="161" presetID="35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L -0.25 0  E" pathEditMode="relative" ptsTypes="">
                                      <p:cBhvr>
                                        <p:cTn id="162" dur="2000" fill="hold"/>
                                        <p:tgtEl>
                                          <p:spTgt spid="61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3" fill="hold">
                            <p:stCondLst>
                              <p:cond delay="44500"/>
                            </p:stCondLst>
                            <p:childTnLst>
                              <p:par>
                                <p:cTn id="164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6" dur="1000" fill="hold"/>
                                        <p:tgtEl>
                                          <p:spTgt spid="61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7" dur="1000" fill="hold"/>
                                        <p:tgtEl>
                                          <p:spTgt spid="61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68" dur="1000"/>
                                        <p:tgtEl>
                                          <p:spTgt spid="6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9" fill="hold">
                            <p:stCondLst>
                              <p:cond delay="45500"/>
                            </p:stCondLst>
                            <p:childTnLst>
                              <p:par>
                                <p:cTn id="170" presetID="49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1667 0.0669 L 0.26667 0.4 " pathEditMode="relative" rAng="0" ptsTypes="AA">
                                      <p:cBhvr>
                                        <p:cTn id="171" dur="2000" fill="hold"/>
                                        <p:tgtEl>
                                          <p:spTgt spid="614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500" y="166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2" fill="hold">
                            <p:stCondLst>
                              <p:cond delay="47500"/>
                            </p:stCondLst>
                            <p:childTnLst>
                              <p:par>
                                <p:cTn id="173" presetID="43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L 0.125 0  C 0.181 0  0.25 -0.09194  0.25 -0.16655  L 0.25 -0.3331  E" pathEditMode="relative" ptsTypes="">
                                      <p:cBhvr>
                                        <p:cTn id="174" dur="2000" fill="hold"/>
                                        <p:tgtEl>
                                          <p:spTgt spid="614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5" fill="hold">
                            <p:stCondLst>
                              <p:cond delay="49500"/>
                            </p:stCondLst>
                            <p:childTnLst>
                              <p:par>
                                <p:cTn id="176" presetID="9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77" dur="500"/>
                                        <p:tgtEl>
                                          <p:spTgt spid="61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9" fill="hold">
                            <p:stCondLst>
                              <p:cond delay="50000"/>
                            </p:stCondLst>
                            <p:childTnLst>
                              <p:par>
                                <p:cTn id="18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2" fill="hold">
                            <p:stCondLst>
                              <p:cond delay="50000"/>
                            </p:stCondLst>
                            <p:childTnLst>
                              <p:par>
                                <p:cTn id="183" presetID="48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C 0.008 0.01066  0.017 0.02132  0.021 0.03464  C 0.025 0.0493  0.027 0.06662  0.029 0.08394  C 0.031 0.10126  0.029 0.11592  0.027 0.13191  C 0.025 0.14656  0.022 0.16255  0.015 0.17588  C 0.009 0.1892  -0.001 0.19986  -0.012 0.20786  C -0.022 0.21585  -0.034 0.22118  -0.046 0.22384  C -0.058 0.22651  -0.07 0.22651  -0.081 0.22384  C -0.093 0.22118  -0.104 0.21452  -0.113 0.20386  C -0.122 0.19453  -0.13 0.18254  -0.134 0.16788  C -0.139 0.15456  -0.141 0.13591  -0.141 0.12125  C -0.142 0.10659  -0.141 0.08927  -0.136 0.07461  C -0.131 0.06129  -0.122 0.05063  -0.11 0.0453  C -0.098 0.0413  -0.086 0.04663  -0.078 0.05596  C -0.071 0.06529  -0.066 0.07994  -0.065 0.09727  C -0.065 0.11459  -0.066 0.13058  -0.071 0.1439  C -0.076 0.15722  -0.075 0.15989  -0.095 0.17721  C -0.113 0.19586  -0.131 0.19053  -0.142 0.19187  C -0.153 0.19187  -0.162 0.18654  -0.173 0.18121  C -0.185 0.17455  -0.195 0.16255  -0.202 0.15189  C -0.209 0.14124  -0.212 0.12791  -0.216 0.10659  C -0.219 0.08527  -0.219 0.07461  -0.219 0.05863  C -0.219 0.04264  -0.219 0.02665  -0.219 0.01066  E" pathEditMode="relative" ptsTypes="">
                                      <p:cBhvr>
                                        <p:cTn id="184" dur="2000" fill="hold"/>
                                        <p:tgtEl>
                                          <p:spTgt spid="615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5" fill="hold">
                            <p:stCondLst>
                              <p:cond delay="52000"/>
                            </p:stCondLst>
                            <p:childTnLst>
                              <p:par>
                                <p:cTn id="186" presetID="9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87" dur="500"/>
                                        <p:tgtEl>
                                          <p:spTgt spid="615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9" fill="hold">
                            <p:stCondLst>
                              <p:cond delay="52500"/>
                            </p:stCondLst>
                            <p:childTnLst>
                              <p:par>
                                <p:cTn id="19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2" fill="hold">
                            <p:stCondLst>
                              <p:cond delay="52500"/>
                            </p:stCondLst>
                            <p:childTnLst>
                              <p:par>
                                <p:cTn id="193" presetID="35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L -0.25 0  E" pathEditMode="relative" ptsTypes="">
                                      <p:cBhvr>
                                        <p:cTn id="194" dur="2000" fill="hold"/>
                                        <p:tgtEl>
                                          <p:spTgt spid="615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5" fill="hold">
                            <p:stCondLst>
                              <p:cond delay="54500"/>
                            </p:stCondLst>
                            <p:childTnLst>
                              <p:par>
                                <p:cTn id="196" presetID="64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L 0 -0.3331  E" pathEditMode="relative" ptsTypes="">
                                      <p:cBhvr>
                                        <p:cTn id="197" dur="2000" fill="hold"/>
                                        <p:tgtEl>
                                          <p:spTgt spid="615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8" fill="hold">
                            <p:stCondLst>
                              <p:cond delay="56500"/>
                            </p:stCondLst>
                            <p:childTnLst>
                              <p:par>
                                <p:cTn id="199" presetID="35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L -0.25 0  E" pathEditMode="relative" ptsTypes="">
                                      <p:cBhvr>
                                        <p:cTn id="200" dur="2000" fill="hold"/>
                                        <p:tgtEl>
                                          <p:spTgt spid="615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1" fill="hold">
                            <p:stCondLst>
                              <p:cond delay="58500"/>
                            </p:stCondLst>
                            <p:childTnLst>
                              <p:par>
                                <p:cTn id="202" presetID="9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03" dur="500"/>
                                        <p:tgtEl>
                                          <p:spTgt spid="61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5" fill="hold">
                            <p:stCondLst>
                              <p:cond delay="59000"/>
                            </p:stCondLst>
                            <p:childTnLst>
                              <p:par>
                                <p:cTn id="206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8" fill="hold">
                            <p:stCondLst>
                              <p:cond delay="59000"/>
                            </p:stCondLst>
                            <p:childTnLst>
                              <p:par>
                                <p:cTn id="209" presetID="4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L 0.125 0  L 0.188 0.14523  L 0.125 0.28913  L 0 0.28913  L -0.063 0.14523  L 0 0  Z" pathEditMode="relative" ptsTypes="">
                                      <p:cBhvr>
                                        <p:cTn id="210" dur="2000" fill="hold"/>
                                        <p:tgtEl>
                                          <p:spTgt spid="616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1" fill="hold">
                            <p:stCondLst>
                              <p:cond delay="61000"/>
                            </p:stCondLst>
                            <p:childTnLst>
                              <p:par>
                                <p:cTn id="212" presetID="19" presetClass="exit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13" dur="5000"/>
                                        <p:tgtEl>
                                          <p:spTgt spid="61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4" dur="5000"/>
                                        <p:tgtEl>
                                          <p:spTgt spid="61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15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6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6" fill="hold">
                            <p:stCondLst>
                              <p:cond delay="66000"/>
                            </p:stCondLst>
                            <p:childTnLst>
                              <p:par>
                                <p:cTn id="217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1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1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1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2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15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2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15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15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2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15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15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3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15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15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3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15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3" fill="hold">
                            <p:stCondLst>
                              <p:cond delay="68000"/>
                            </p:stCondLst>
                            <p:childTnLst>
                              <p:par>
                                <p:cTn id="234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L 0 0.3331  E" pathEditMode="relative" ptsTypes="">
                                      <p:cBhvr>
                                        <p:cTn id="235" dur="2000" fill="hold"/>
                                        <p:tgtEl>
                                          <p:spTgt spid="615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6" fill="hold">
                            <p:stCondLst>
                              <p:cond delay="70000"/>
                            </p:stCondLst>
                            <p:childTnLst>
                              <p:par>
                                <p:cTn id="237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L 0 0.3331  E" pathEditMode="relative" ptsTypes="">
                                      <p:cBhvr>
                                        <p:cTn id="238" dur="2000" fill="hold"/>
                                        <p:tgtEl>
                                          <p:spTgt spid="615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9" fill="hold">
                            <p:stCondLst>
                              <p:cond delay="72000"/>
                            </p:stCondLst>
                            <p:childTnLst>
                              <p:par>
                                <p:cTn id="240" presetID="35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L -0.25 0  E" pathEditMode="relative" ptsTypes="">
                                      <p:cBhvr>
                                        <p:cTn id="241" dur="2000" fill="hold"/>
                                        <p:tgtEl>
                                          <p:spTgt spid="615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2" fill="hold">
                            <p:stCondLst>
                              <p:cond delay="74000"/>
                            </p:stCondLst>
                            <p:childTnLst>
                              <p:par>
                                <p:cTn id="243" presetID="35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L -0.25 0  E" pathEditMode="relative" ptsTypes="">
                                      <p:cBhvr>
                                        <p:cTn id="244" dur="2000" fill="hold"/>
                                        <p:tgtEl>
                                          <p:spTgt spid="615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5" fill="hold">
                            <p:stCondLst>
                              <p:cond delay="76000"/>
                            </p:stCondLst>
                            <p:childTnLst>
                              <p:par>
                                <p:cTn id="246" presetID="9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47" dur="500"/>
                                        <p:tgtEl>
                                          <p:spTgt spid="615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numSld="999">
                <p:cTn id="249" repeatCount="indefinite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5"/>
                </p:tgtEl>
              </p:cMediaNode>
            </p:audi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5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609600"/>
            <a:ext cx="8229600" cy="1828800"/>
          </a:xfrm>
        </p:spPr>
        <p:txBody>
          <a:bodyPr/>
          <a:lstStyle/>
          <a:p>
            <a:pPr>
              <a:buFont typeface="Wingdings" pitchFamily="2" charset="2"/>
              <a:buNone/>
            </a:pPr>
            <a:r>
              <a:rPr lang="ru-RU" sz="4000">
                <a:solidFill>
                  <a:srgbClr val="FF3300"/>
                </a:solidFill>
              </a:rPr>
              <a:t>Ребята,  берегите  ваши  глаза !</a:t>
            </a:r>
          </a:p>
        </p:txBody>
      </p:sp>
      <p:sp>
        <p:nvSpPr>
          <p:cNvPr id="18436" name="Text Box 4"/>
          <p:cNvSpPr txBox="1">
            <a:spLocks noChangeArrowheads="1"/>
          </p:cNvSpPr>
          <p:nvPr/>
        </p:nvSpPr>
        <p:spPr bwMode="auto">
          <a:xfrm>
            <a:off x="1219200" y="2743200"/>
            <a:ext cx="65532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4400" i="1">
                <a:solidFill>
                  <a:srgbClr val="0000FF"/>
                </a:solidFill>
                <a:latin typeface="Tahoma" pitchFamily="34" charset="0"/>
              </a:rPr>
              <a:t>Глаза – зеркало души !</a:t>
            </a:r>
          </a:p>
        </p:txBody>
      </p:sp>
      <p:sp>
        <p:nvSpPr>
          <p:cNvPr id="57348" name="AutoShape 5">
            <a:hlinkClick r:id="" action="ppaction://hlinkshowjump?jump=nextslide" highlightClick="1">
              <a:snd r:embed="rId2" name="type.wav"/>
            </a:hlinkClick>
          </p:cNvPr>
          <p:cNvSpPr>
            <a:spLocks noChangeArrowheads="1"/>
          </p:cNvSpPr>
          <p:nvPr/>
        </p:nvSpPr>
        <p:spPr bwMode="auto">
          <a:xfrm>
            <a:off x="228600" y="5791200"/>
            <a:ext cx="685800" cy="509588"/>
          </a:xfrm>
          <a:prstGeom prst="actionButtonSound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>
              <a:latin typeface="Tahoma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84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84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84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3" dur="500"/>
                                        <p:tgtEl>
                                          <p:spTgt spid="184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2" dur="500"/>
                                        <p:tgtEl>
                                          <p:spTgt spid="184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1" dur="500"/>
                                        <p:tgtEl>
                                          <p:spTgt spid="184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84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84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9" dur="1000"/>
                                        <p:tgtEl>
                                          <p:spTgt spid="184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3" dur="1000"/>
                                        <p:tgtEl>
                                          <p:spTgt spid="184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/>
                                        <p:tgtEl>
                                          <p:spTgt spid="184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/>
                                        <p:tgtEl>
                                          <p:spTgt spid="184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5000">
                                          <p:val>
                                            <p:strVal val="ppt_x+-0.0500*(ppt_x*0.9511+(1-ppt_y)*0.3090)"/>
                                          </p:val>
                                        </p:tav>
                                        <p:tav tm="10000">
                                          <p:val>
                                            <p:strVal val="ppt_x+-0.1000*(ppt_x*0.8090+(1-ppt_y)*0.5878)"/>
                                          </p:val>
                                        </p:tav>
                                        <p:tav tm="15000">
                                          <p:val>
                                            <p:strVal val="ppt_x+-0.1500*(ppt_x*0.5878+(1-ppt_y)*0.8090)"/>
                                          </p:val>
                                        </p:tav>
                                        <p:tav tm="20000">
                                          <p:val>
                                            <p:strVal val="ppt_x+-0.2000*(ppt_x*0.3090+(1-ppt_y)*0.9511)"/>
                                          </p:val>
                                        </p:tav>
                                        <p:tav tm="25000">
                                          <p:val>
                                            <p:strVal val="ppt_x+-0.2500*(ppt_x*-0.0000+(1-ppt_y)*1.0000)"/>
                                          </p:val>
                                        </p:tav>
                                        <p:tav tm="30000">
                                          <p:val>
                                            <p:strVal val="ppt_x+-0.3000*(ppt_x*-0.3090+(1-ppt_y)*0.9511)"/>
                                          </p:val>
                                        </p:tav>
                                        <p:tav tm="35000">
                                          <p:val>
                                            <p:strVal val="ppt_x+-0.3500*(ppt_x*-0.5878+(1-ppt_y)*0.8090)"/>
                                          </p:val>
                                        </p:tav>
                                        <p:tav tm="40000">
                                          <p:val>
                                            <p:strVal val="ppt_x+-0.4000*(ppt_x*-0.8090+(1-ppt_y)*0.5878)"/>
                                          </p:val>
                                        </p:tav>
                                        <p:tav tm="45000">
                                          <p:val>
                                            <p:strVal val="ppt_x+-0.4500*(ppt_x*-0.9511+(1-ppt_y)*0.3090)"/>
                                          </p:val>
                                        </p:tav>
                                        <p:tav tm="50000">
                                          <p:val>
                                            <p:strVal val="ppt_x+-0.5000*(ppt_x*-1.0000+(1-ppt_y)*-0.0000)"/>
                                          </p:val>
                                        </p:tav>
                                        <p:tav tm="55000">
                                          <p:val>
                                            <p:strVal val="ppt_x+-0.5500*(ppt_x*-0.9511+(1-ppt_y)*-0.3090)"/>
                                          </p:val>
                                        </p:tav>
                                        <p:tav tm="60000">
                                          <p:val>
                                            <p:strVal val="ppt_x+-0.6000*(ppt_x*-0.8090+(1-ppt_y)*-0.5878)"/>
                                          </p:val>
                                        </p:tav>
                                        <p:tav tm="65000">
                                          <p:val>
                                            <p:strVal val="ppt_x+-0.6500*(ppt_x*-0.5878+(1-ppt_y)*-0.8090)"/>
                                          </p:val>
                                        </p:tav>
                                        <p:tav tm="70000">
                                          <p:val>
                                            <p:strVal val="ppt_x+-0.7000*(ppt_x*-0.3090+(1-ppt_y)*-0.9511)"/>
                                          </p:val>
                                        </p:tav>
                                        <p:tav tm="75000">
                                          <p:val>
                                            <p:strVal val="ppt_x+-0.7500*(ppt_x*0.0000+(1-ppt_y)*-1.0000)"/>
                                          </p:val>
                                        </p:tav>
                                        <p:tav tm="80000">
                                          <p:val>
                                            <p:strVal val="ppt_x+-0.8000*(ppt_x*0.3090+(1-ppt_y)*-0.9511)"/>
                                          </p:val>
                                        </p:tav>
                                        <p:tav tm="85000">
                                          <p:val>
                                            <p:strVal val="ppt_x+-0.8500*(ppt_x*0.5878+(1-ppt_y)*-0.8090)"/>
                                          </p:val>
                                        </p:tav>
                                        <p:tav tm="90000">
                                          <p:val>
                                            <p:strVal val="ppt_x+-0.9000*(ppt_x*0.8090+(1-ppt_y)*-0.5878)"/>
                                          </p:val>
                                        </p:tav>
                                        <p:tav tm="95000">
                                          <p:val>
                                            <p:strVal val="ppt_x+-0.9500*(ppt_x*0.9511+(1-ppt_y)*-0.3090)"/>
                                          </p:val>
                                        </p:tav>
                                        <p:tav tm="100000">
                                          <p:val>
                                            <p:strVal val="ppt_x+-1.0000*(ppt_x*1.0000+(1-ppt_y)*0.0000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/>
                                        <p:tgtEl>
                                          <p:spTgt spid="184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5000">
                                          <p:val>
                                            <p:strVal val="ppt_y+-0.0500*(ppt_x*0.3090-(1-ppt_y)*0.9511)"/>
                                          </p:val>
                                        </p:tav>
                                        <p:tav tm="10000">
                                          <p:val>
                                            <p:strVal val="ppt_y+-0.1000*(ppt_x*0.5878-(1-ppt_y)*0.8090)"/>
                                          </p:val>
                                        </p:tav>
                                        <p:tav tm="15000">
                                          <p:val>
                                            <p:strVal val="ppt_y+-0.1500*(ppt_x*0.8090-(1-ppt_y)*0.5878)"/>
                                          </p:val>
                                        </p:tav>
                                        <p:tav tm="20000">
                                          <p:val>
                                            <p:strVal val="ppt_y+-0.2000*(ppt_x*0.9511-(1-ppt_y)*0.3090)"/>
                                          </p:val>
                                        </p:tav>
                                        <p:tav tm="25000">
                                          <p:val>
                                            <p:strVal val="ppt_y+-0.2500*(ppt_x*1.0000-(1-ppt_y)*-0.0000)"/>
                                          </p:val>
                                        </p:tav>
                                        <p:tav tm="30000">
                                          <p:val>
                                            <p:strVal val="ppt_y+-0.3000*(ppt_x*0.9511-(1-ppt_y)*-0.3090)"/>
                                          </p:val>
                                        </p:tav>
                                        <p:tav tm="35000">
                                          <p:val>
                                            <p:strVal val="ppt_y+-0.3500*(ppt_x*0.8090-(1-ppt_y)*-0.5878)"/>
                                          </p:val>
                                        </p:tav>
                                        <p:tav tm="40000">
                                          <p:val>
                                            <p:strVal val="ppt_y+-0.4000*(ppt_x*0.5878-(1-ppt_y)*-0.8090)"/>
                                          </p:val>
                                        </p:tav>
                                        <p:tav tm="45000">
                                          <p:val>
                                            <p:strVal val="ppt_y+-0.4500*(ppt_x*0.3090-(1-ppt_y)*-0.9511)"/>
                                          </p:val>
                                        </p:tav>
                                        <p:tav tm="50000">
                                          <p:val>
                                            <p:strVal val="ppt_y+-0.5000*(ppt_x*-0.0000-(1-ppt_y)*-1.0000)"/>
                                          </p:val>
                                        </p:tav>
                                        <p:tav tm="55000">
                                          <p:val>
                                            <p:strVal val="ppt_y+-0.5500*(ppt_x*-0.3090-(1-ppt_y)*-0.9511)"/>
                                          </p:val>
                                        </p:tav>
                                        <p:tav tm="60000">
                                          <p:val>
                                            <p:strVal val="ppt_y+-0.6000*(ppt_x*-0.5878-(1-ppt_y)*-0.8090)"/>
                                          </p:val>
                                        </p:tav>
                                        <p:tav tm="65000">
                                          <p:val>
                                            <p:strVal val="ppt_y+-0.6500*(ppt_x*-0.8090-(1-ppt_y)*-0.5878)"/>
                                          </p:val>
                                        </p:tav>
                                        <p:tav tm="70000">
                                          <p:val>
                                            <p:strVal val="ppt_y+-0.7000*(ppt_x*-0.9511-(1-ppt_y)*-0.3090)"/>
                                          </p:val>
                                        </p:tav>
                                        <p:tav tm="75000">
                                          <p:val>
                                            <p:strVal val="ppt_y+-0.7500*(ppt_x*-1.0000-(1-ppt_y)*0.0000)"/>
                                          </p:val>
                                        </p:tav>
                                        <p:tav tm="80000">
                                          <p:val>
                                            <p:strVal val="ppt_y+-0.8000*(ppt_x*-0.9511-(1-ppt_y)*0.3090)"/>
                                          </p:val>
                                        </p:tav>
                                        <p:tav tm="85000">
                                          <p:val>
                                            <p:strVal val="ppt_y+-0.8500*(ppt_x*-0.8090-(1-ppt_y)*0.5878)"/>
                                          </p:val>
                                        </p:tav>
                                        <p:tav tm="90000">
                                          <p:val>
                                            <p:strVal val="ppt_y+-0.9000*(ppt_x*-0.5878-(1-ppt_y)*0.8090)"/>
                                          </p:val>
                                        </p:tav>
                                        <p:tav tm="95000">
                                          <p:val>
                                            <p:strVal val="ppt_y+-0.9500*(ppt_x*-0.3090-(1-ppt_y)*0.9511)"/>
                                          </p:val>
                                        </p:tav>
                                        <p:tav tm="100000">
                                          <p:val>
                                            <p:strVal val="ppt_y+-1.0000*(ppt_x*0.0000-(1-ppt_y)*1.0000)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84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370" name="Picture 2" descr="с+чел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867400" y="838200"/>
            <a:ext cx="3090863" cy="4343400"/>
          </a:xfrm>
          <a:prstGeom prst="rect">
            <a:avLst/>
          </a:prstGeom>
          <a:noFill/>
        </p:spPr>
      </p:pic>
      <p:sp>
        <p:nvSpPr>
          <p:cNvPr id="58371" name="WordArt 3"/>
          <p:cNvSpPr>
            <a:spLocks noChangeArrowheads="1" noChangeShapeType="1" noTextEdit="1"/>
          </p:cNvSpPr>
          <p:nvPr/>
        </p:nvSpPr>
        <p:spPr bwMode="auto">
          <a:xfrm>
            <a:off x="0" y="2133600"/>
            <a:ext cx="6477000" cy="2895600"/>
          </a:xfrm>
          <a:prstGeom prst="rect">
            <a:avLst/>
          </a:prstGeom>
        </p:spPr>
        <p:txBody>
          <a:bodyPr wrap="none" fromWordArt="1">
            <a:prstTxWarp prst="textCascadeUp">
              <a:avLst>
                <a:gd name="adj" fmla="val 44444"/>
              </a:avLst>
            </a:prstTxWarp>
            <a:scene3d>
              <a:camera prst="legacyPerspectiveFront">
                <a:rot lat="20519999" lon="1080000" rev="0"/>
              </a:camera>
              <a:lightRig rig="legacyHarsh2" dir="b"/>
            </a:scene3d>
            <a:sp3d extrusionH="430200" prstMaterial="legacyMatte">
              <a:extrusionClr>
                <a:srgbClr val="FF6600"/>
              </a:extrusionClr>
            </a:sp3d>
          </a:bodyPr>
          <a:lstStyle/>
          <a:p>
            <a:pPr algn="ctr"/>
            <a:r>
              <a:rPr lang="ru-RU" sz="3600" kern="10">
                <a:ln w="9525">
                  <a:round/>
                  <a:headEnd/>
                  <a:tailEnd/>
                </a:ln>
                <a:gradFill rotWithShape="0">
                  <a:gsLst>
                    <a:gs pos="0">
                      <a:srgbClr val="FFE701"/>
                    </a:gs>
                    <a:gs pos="100000">
                      <a:srgbClr val="FE3E02"/>
                    </a:gs>
                  </a:gsLst>
                  <a:lin ang="5400000" scaled="1"/>
                </a:gradFill>
                <a:latin typeface="Impact"/>
              </a:rPr>
              <a:t>Не  дразните  собак !</a:t>
            </a:r>
          </a:p>
        </p:txBody>
      </p:sp>
      <p:sp>
        <p:nvSpPr>
          <p:cNvPr id="58372" name="Text Box 4"/>
          <p:cNvSpPr txBox="1">
            <a:spLocks noChangeArrowheads="1"/>
          </p:cNvSpPr>
          <p:nvPr/>
        </p:nvSpPr>
        <p:spPr bwMode="auto">
          <a:xfrm>
            <a:off x="609600" y="381000"/>
            <a:ext cx="40386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ru-RU"/>
          </a:p>
        </p:txBody>
      </p:sp>
      <p:sp>
        <p:nvSpPr>
          <p:cNvPr id="58373" name="Text Box 5"/>
          <p:cNvSpPr txBox="1">
            <a:spLocks noChangeArrowheads="1"/>
          </p:cNvSpPr>
          <p:nvPr/>
        </p:nvSpPr>
        <p:spPr bwMode="auto">
          <a:xfrm>
            <a:off x="533400" y="304800"/>
            <a:ext cx="4648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400" b="1" i="1">
                <a:solidFill>
                  <a:srgbClr val="000000"/>
                </a:solidFill>
              </a:rPr>
              <a:t>Физминутка</a:t>
            </a:r>
          </a:p>
        </p:txBody>
      </p:sp>
      <p:sp>
        <p:nvSpPr>
          <p:cNvPr id="58374" name="Text Box 6"/>
          <p:cNvSpPr txBox="1">
            <a:spLocks noChangeArrowheads="1"/>
          </p:cNvSpPr>
          <p:nvPr/>
        </p:nvSpPr>
        <p:spPr bwMode="auto">
          <a:xfrm>
            <a:off x="1676400" y="5334000"/>
            <a:ext cx="70104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ru-RU"/>
          </a:p>
        </p:txBody>
      </p:sp>
    </p:spTree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394" name="Picture 2" descr="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28600" y="152400"/>
            <a:ext cx="1524000" cy="1495425"/>
          </a:xfrm>
          <a:prstGeom prst="rect">
            <a:avLst/>
          </a:prstGeom>
          <a:noFill/>
        </p:spPr>
      </p:pic>
      <p:pic>
        <p:nvPicPr>
          <p:cNvPr id="59395" name="Picture 3" descr="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752600" y="609600"/>
            <a:ext cx="1981200" cy="1522413"/>
          </a:xfrm>
          <a:prstGeom prst="rect">
            <a:avLst/>
          </a:prstGeom>
          <a:noFill/>
        </p:spPr>
      </p:pic>
      <p:pic>
        <p:nvPicPr>
          <p:cNvPr id="59396" name="Picture 4" descr="3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28600" y="5486400"/>
            <a:ext cx="1600200" cy="1195388"/>
          </a:xfrm>
          <a:prstGeom prst="rect">
            <a:avLst/>
          </a:prstGeom>
          <a:noFill/>
        </p:spPr>
      </p:pic>
      <p:pic>
        <p:nvPicPr>
          <p:cNvPr id="59397" name="Picture 5" descr="4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019800" y="4343400"/>
            <a:ext cx="1528763" cy="1909763"/>
          </a:xfrm>
          <a:prstGeom prst="rect">
            <a:avLst/>
          </a:prstGeom>
          <a:noFill/>
        </p:spPr>
      </p:pic>
      <p:pic>
        <p:nvPicPr>
          <p:cNvPr id="59398" name="Picture 6" descr="5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304800" y="2133600"/>
            <a:ext cx="1676400" cy="1436688"/>
          </a:xfrm>
          <a:prstGeom prst="rect">
            <a:avLst/>
          </a:prstGeom>
          <a:noFill/>
        </p:spPr>
      </p:pic>
      <p:pic>
        <p:nvPicPr>
          <p:cNvPr id="59399" name="Picture 7" descr="6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3733800" y="152400"/>
            <a:ext cx="1676400" cy="1371600"/>
          </a:xfrm>
          <a:prstGeom prst="rect">
            <a:avLst/>
          </a:prstGeom>
          <a:noFill/>
        </p:spPr>
      </p:pic>
      <p:pic>
        <p:nvPicPr>
          <p:cNvPr id="59400" name="Picture 8" descr="8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5486400" y="609600"/>
            <a:ext cx="1524000" cy="1327150"/>
          </a:xfrm>
          <a:prstGeom prst="rect">
            <a:avLst/>
          </a:prstGeom>
          <a:noFill/>
        </p:spPr>
      </p:pic>
      <p:pic>
        <p:nvPicPr>
          <p:cNvPr id="59401" name="Picture 9" descr="9"/>
          <p:cNvPicPr>
            <a:picLocks noChangeAspect="1" noChangeArrowheads="1"/>
          </p:cNvPicPr>
          <p:nvPr/>
        </p:nvPicPr>
        <p:blipFill>
          <a:blip r:embed="rId11" cstate="email"/>
          <a:srcRect/>
          <a:stretch>
            <a:fillRect/>
          </a:stretch>
        </p:blipFill>
        <p:spPr bwMode="auto">
          <a:xfrm>
            <a:off x="7391400" y="1828800"/>
            <a:ext cx="1619250" cy="1409700"/>
          </a:xfrm>
          <a:prstGeom prst="rect">
            <a:avLst/>
          </a:prstGeom>
          <a:noFill/>
        </p:spPr>
      </p:pic>
      <p:pic>
        <p:nvPicPr>
          <p:cNvPr id="59402" name="Picture 10" descr="ovcharka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4191000" y="5410200"/>
            <a:ext cx="1600200" cy="1200150"/>
          </a:xfrm>
          <a:prstGeom prst="rect">
            <a:avLst/>
          </a:prstGeom>
          <a:noFill/>
        </p:spPr>
      </p:pic>
      <p:pic>
        <p:nvPicPr>
          <p:cNvPr id="59403" name="Picture 11" descr="боксер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3733800" y="1600200"/>
            <a:ext cx="1524000" cy="1319213"/>
          </a:xfrm>
          <a:prstGeom prst="rect">
            <a:avLst/>
          </a:prstGeom>
          <a:noFill/>
        </p:spPr>
      </p:pic>
      <p:pic>
        <p:nvPicPr>
          <p:cNvPr id="59404" name="Picture 12" descr="джек рассел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1905000" y="2819400"/>
            <a:ext cx="1981200" cy="1635125"/>
          </a:xfrm>
          <a:prstGeom prst="rect">
            <a:avLst/>
          </a:prstGeom>
          <a:noFill/>
        </p:spPr>
      </p:pic>
      <p:pic>
        <p:nvPicPr>
          <p:cNvPr id="59405" name="Picture 13" descr="лабрадор"/>
          <p:cNvPicPr>
            <a:picLocks noChangeAspect="1" noChangeArrowheads="1"/>
          </p:cNvPicPr>
          <p:nvPr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7543800" y="3581400"/>
            <a:ext cx="1447800" cy="1447800"/>
          </a:xfrm>
          <a:prstGeom prst="rect">
            <a:avLst/>
          </a:prstGeom>
          <a:noFill/>
        </p:spPr>
      </p:pic>
      <p:pic>
        <p:nvPicPr>
          <p:cNvPr id="59406" name="Picture 14" descr="победитель соб"/>
          <p:cNvPicPr>
            <a:picLocks noChangeAspect="1" noChangeArrowheads="1"/>
          </p:cNvPicPr>
          <p:nvPr/>
        </p:nvPicPr>
        <p:blipFill>
          <a:blip r:embed="rId16" cstate="email"/>
          <a:srcRect/>
          <a:stretch>
            <a:fillRect/>
          </a:stretch>
        </p:blipFill>
        <p:spPr bwMode="auto">
          <a:xfrm>
            <a:off x="3962400" y="3048000"/>
            <a:ext cx="1971675" cy="2014538"/>
          </a:xfrm>
          <a:prstGeom prst="rect">
            <a:avLst/>
          </a:prstGeom>
          <a:noFill/>
        </p:spPr>
      </p:pic>
      <p:pic>
        <p:nvPicPr>
          <p:cNvPr id="59407" name="Picture 15" descr="ротвейлер"/>
          <p:cNvPicPr>
            <a:picLocks noChangeAspect="1" noChangeArrowheads="1"/>
          </p:cNvPicPr>
          <p:nvPr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5791200" y="2514600"/>
            <a:ext cx="1600200" cy="1320800"/>
          </a:xfrm>
          <a:prstGeom prst="rect">
            <a:avLst/>
          </a:prstGeom>
          <a:noFill/>
        </p:spPr>
      </p:pic>
      <p:pic>
        <p:nvPicPr>
          <p:cNvPr id="59408" name="Picture 16" descr="с 2"/>
          <p:cNvPicPr>
            <a:picLocks noChangeAspect="1" noChangeArrowheads="1"/>
          </p:cNvPicPr>
          <p:nvPr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7086600" y="152400"/>
            <a:ext cx="1447800" cy="1447800"/>
          </a:xfrm>
          <a:prstGeom prst="rect">
            <a:avLst/>
          </a:prstGeom>
          <a:noFill/>
        </p:spPr>
      </p:pic>
      <p:pic>
        <p:nvPicPr>
          <p:cNvPr id="59409" name="Picture 17" descr="Собаки"/>
          <p:cNvPicPr>
            <a:picLocks noChangeAspect="1" noChangeArrowheads="1"/>
          </p:cNvPicPr>
          <p:nvPr/>
        </p:nvPicPr>
        <p:blipFill>
          <a:blip r:embed="rId19" cstate="email"/>
          <a:srcRect/>
          <a:stretch>
            <a:fillRect/>
          </a:stretch>
        </p:blipFill>
        <p:spPr bwMode="auto">
          <a:xfrm>
            <a:off x="1828800" y="4953000"/>
            <a:ext cx="2286000" cy="1714500"/>
          </a:xfrm>
          <a:prstGeom prst="rect">
            <a:avLst/>
          </a:prstGeom>
          <a:noFill/>
        </p:spPr>
      </p:pic>
      <p:pic>
        <p:nvPicPr>
          <p:cNvPr id="59410" name="Picture 18" descr="такса"/>
          <p:cNvPicPr>
            <a:picLocks noChangeAspect="1" noChangeArrowheads="1"/>
          </p:cNvPicPr>
          <p:nvPr/>
        </p:nvPicPr>
        <p:blipFill>
          <a:blip r:embed="rId20" cstate="print"/>
          <a:srcRect/>
          <a:stretch>
            <a:fillRect/>
          </a:stretch>
        </p:blipFill>
        <p:spPr bwMode="auto">
          <a:xfrm>
            <a:off x="7696200" y="5343525"/>
            <a:ext cx="1447800" cy="1277938"/>
          </a:xfrm>
          <a:prstGeom prst="rect">
            <a:avLst/>
          </a:prstGeom>
          <a:noFill/>
        </p:spPr>
      </p:pic>
      <p:pic>
        <p:nvPicPr>
          <p:cNvPr id="59411" name="Picture 19" descr="терьер"/>
          <p:cNvPicPr>
            <a:picLocks noChangeAspect="1" noChangeArrowheads="1"/>
          </p:cNvPicPr>
          <p:nvPr/>
        </p:nvPicPr>
        <p:blipFill>
          <a:blip r:embed="rId21" cstate="print"/>
          <a:srcRect/>
          <a:stretch>
            <a:fillRect/>
          </a:stretch>
        </p:blipFill>
        <p:spPr bwMode="auto">
          <a:xfrm>
            <a:off x="381000" y="3810000"/>
            <a:ext cx="1676400" cy="1289050"/>
          </a:xfrm>
          <a:prstGeom prst="rect">
            <a:avLst/>
          </a:prstGeom>
          <a:noFill/>
        </p:spPr>
      </p:pic>
      <p:pic>
        <p:nvPicPr>
          <p:cNvPr id="59413" name="7xNeDraznite.mp3">
            <a:hlinkClick r:id="" action="ppaction://media"/>
          </p:cNvPr>
          <p:cNvPicPr>
            <a:picLocks noGrp="1" noRot="1" noChangeAspect="1" noChangeArrowheads="1"/>
          </p:cNvPicPr>
          <p:nvPr>
            <p:ph sz="half" idx="2"/>
            <a:audioFile r:link="rId1"/>
          </p:nvPr>
        </p:nvPicPr>
        <p:blipFill>
          <a:blip r:embed="rId22" cstate="email"/>
          <a:srcRect/>
          <a:stretch>
            <a:fillRect/>
          </a:stretch>
        </p:blipFill>
        <p:spPr>
          <a:xfrm>
            <a:off x="152400" y="6324600"/>
            <a:ext cx="304800" cy="304800"/>
          </a:xfrm>
          <a:ln/>
        </p:spPr>
      </p:pic>
    </p:spTree>
  </p:cSld>
  <p:clrMapOvr>
    <a:masterClrMapping/>
  </p:clrMapOvr>
  <p:transition advClick="0" advTm="2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1745" fill="hold"/>
                                        <p:tgtEl>
                                          <p:spTgt spid="594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Записанный звук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path" presetSubtype="0" accel="50000" decel="50000" fill="hold" nodeType="afterEffect">
                                  <p:stCondLst>
                                    <p:cond delay="10000"/>
                                  </p:stCondLst>
                                  <p:childTnLst>
                                    <p:animMotion origin="layout" path="M 0 0  L 0 0.3331  E" pathEditMode="relative" ptsTypes="">
                                      <p:cBhvr>
                                        <p:cTn id="13" dur="3000" fill="hold"/>
                                        <p:tgtEl>
                                          <p:spTgt spid="5939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3000"/>
                            </p:stCondLst>
                            <p:childTnLst>
                              <p:par>
                                <p:cTn id="15" presetID="2" presetClass="exit" presetSubtype="4" fill="hold" nodeType="afterEffect">
                                  <p:stCondLst>
                                    <p:cond delay="110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6" dur="3000"/>
                                        <p:tgtEl>
                                          <p:spTgt spid="593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3000"/>
                                        <p:tgtEl>
                                          <p:spTgt spid="593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593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7000"/>
                            </p:stCondLst>
                            <p:childTnLst>
                              <p:par>
                                <p:cTn id="20" presetID="29" presetClass="entr" presetSubtype="0" fill="hold" nodeType="afterEffect">
                                  <p:stCondLst>
                                    <p:cond delay="10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3000" fill="hold"/>
                                        <p:tgtEl>
                                          <p:spTgt spid="594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3000" fill="hold"/>
                                        <p:tgtEl>
                                          <p:spTgt spid="594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4" dur="3000"/>
                                        <p:tgtEl>
                                          <p:spTgt spid="594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40000"/>
                            </p:stCondLst>
                            <p:childTnLst>
                              <p:par>
                                <p:cTn id="26" presetID="7" presetClass="path" presetSubtype="0" accel="50000" decel="50000" fill="hold" nodeType="afterEffect">
                                  <p:stCondLst>
                                    <p:cond delay="10000"/>
                                  </p:stCondLst>
                                  <p:childTnLst>
                                    <p:animMotion origin="layout" path="M 0 0  L 0.25 0  L 0.25 0.3331  L 0 0.3331  L 0 0  Z" pathEditMode="relative" ptsTypes="">
                                      <p:cBhvr>
                                        <p:cTn id="27" dur="3000" fill="hold"/>
                                        <p:tgtEl>
                                          <p:spTgt spid="5940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3000"/>
                            </p:stCondLst>
                            <p:childTnLst>
                              <p:par>
                                <p:cTn id="29" presetID="52" presetClass="exit" presetSubtype="0" fill="hold" nodeType="afterEffect">
                                  <p:stCondLst>
                                    <p:cond delay="10000"/>
                                  </p:stCondLst>
                                  <p:childTnLst>
                                    <p:animScale>
                                      <p:cBhvr>
                                        <p:cTn id="30" dur="30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08"/>
                                        </p:tgtEl>
                                      </p:cBhvr>
                                      <p:from x="100000" y="100000"/>
                                      <p:to x="250000" y="250000"/>
                                    </p:animScale>
                                    <p:animMotion origin="layout" path="M 0.0000 0.0000 C 0.03802 0.0 0.1441 0.02341 0.1826 0.0915 C 0.22118 0.15964 0.24705 0.31256 0.2318 0.4083 C 0.21649 0.50394 0.20747 0.57948 0.0908 0.6661 C -0.02552 0.75279 -0.37517 0.88508 -0.4674 0.9289" pathEditMode="relative" ptsTypes="">
                                      <p:cBhvr>
                                        <p:cTn id="31" dur="30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0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out" filter="fade">
                                      <p:cBhvr>
                                        <p:cTn id="32" dur="3000"/>
                                        <p:tgtEl>
                                          <p:spTgt spid="5940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594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66000"/>
                            </p:stCondLst>
                            <p:childTnLst>
                              <p:par>
                                <p:cTn id="35" presetID="1" presetClass="entr" presetSubtype="0" fill="hold" nodeType="afterEffect">
                                  <p:stCondLst>
                                    <p:cond delay="100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76000"/>
                            </p:stCondLst>
                            <p:childTnLst>
                              <p:par>
                                <p:cTn id="38" presetID="47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C 0.002 0.08394  0.009 0.1439  0.016 0.1439  C 0.023 0.1439  0.029 0.08394  0.031 0  C 0.034 0.08394  0.04 0.1439  0.047 0.1439  C 0.054 0.1439  0.06 0.08394  0.062 0  C 0.065 0.08394  0.071 0.1439  0.078 0.1439  C 0.085 0.1439  0.092 0.08394  0.094 0  C 0.096 0.08394  0.102 0.1439  0.11 0.1439  C 0.116 0.1439  0.123 0.08394  0.125 0  C 0.127 0.08394  0.134 0.1439  0.141 0.1439  C 0.148 0.1439  0.154 0.08394  0.156 0  C 0.159 0.08394  0.165 0.1439  0.172 0.1439  C 0.179 0.1439  0.185 0.08394  0.188 0  C 0.19 0.08394  0.196 0.1439  0.203 0.1439  C 0.21 0.1439  0.217 0.08394  0.219 0  C 0.221 0.08394  0.227 0.1439  0.235 0.1439  C 0.242 0.1439  0.248 0.08394  0.25 0  E" pathEditMode="relative" ptsTypes="">
                                      <p:cBhvr>
                                        <p:cTn id="39" dur="2000" fill="hold"/>
                                        <p:tgtEl>
                                          <p:spTgt spid="5940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78000"/>
                            </p:stCondLst>
                            <p:childTnLst>
                              <p:par>
                                <p:cTn id="41" presetID="52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42" dur="10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03"/>
                                        </p:tgtEl>
                                      </p:cBhvr>
                                      <p:from x="100000" y="100000"/>
                                      <p:to x="250000" y="250000"/>
                                    </p:animScale>
                                    <p:animMotion origin="layout" path="M 0.0000 0.0000 C 0.03802 0.0 0.1441 0.02341 0.1826 0.0915 C 0.22118 0.15964 0.24705 0.31256 0.2318 0.4083 C 0.21649 0.50394 0.20747 0.57948 0.0908 0.6661 C -0.02552 0.75279 -0.37517 0.88508 -0.4674 0.9289" pathEditMode="relative" ptsTypes="">
                                      <p:cBhvr>
                                        <p:cTn id="43" dur="10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0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out" filter="fade">
                                      <p:cBhvr>
                                        <p:cTn id="44" dur="1000"/>
                                        <p:tgtEl>
                                          <p:spTgt spid="5940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94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79000"/>
                            </p:stCondLst>
                            <p:childTnLst>
                              <p:par>
                                <p:cTn id="4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79000"/>
                            </p:stCondLst>
                            <p:childTnLst>
                              <p:par>
                                <p:cTn id="50" presetID="43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L 0.125 0  C 0.181 0  0.25 -0.09194  0.25 -0.16655  L 0.25 -0.3331  E" pathEditMode="relative" ptsTypes="">
                                      <p:cBhvr>
                                        <p:cTn id="51" dur="2000" fill="hold"/>
                                        <p:tgtEl>
                                          <p:spTgt spid="5940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81000"/>
                            </p:stCondLst>
                            <p:childTnLst>
                              <p:par>
                                <p:cTn id="53" presetID="15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4" dur="1000"/>
                                        <p:tgtEl>
                                          <p:spTgt spid="5940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/>
                                        <p:tgtEl>
                                          <p:spTgt spid="5940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/>
                                        <p:tgtEl>
                                          <p:spTgt spid="594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5000">
                                          <p:val>
                                            <p:strVal val="ppt_x+-0.0500*(ppt_x*0.9511+(1-ppt_y)*0.3090)"/>
                                          </p:val>
                                        </p:tav>
                                        <p:tav tm="10000">
                                          <p:val>
                                            <p:strVal val="ppt_x+-0.1000*(ppt_x*0.8090+(1-ppt_y)*0.5878)"/>
                                          </p:val>
                                        </p:tav>
                                        <p:tav tm="15000">
                                          <p:val>
                                            <p:strVal val="ppt_x+-0.1500*(ppt_x*0.5878+(1-ppt_y)*0.8090)"/>
                                          </p:val>
                                        </p:tav>
                                        <p:tav tm="20000">
                                          <p:val>
                                            <p:strVal val="ppt_x+-0.2000*(ppt_x*0.3090+(1-ppt_y)*0.9511)"/>
                                          </p:val>
                                        </p:tav>
                                        <p:tav tm="25000">
                                          <p:val>
                                            <p:strVal val="ppt_x+-0.2500*(ppt_x*-0.0000+(1-ppt_y)*1.0000)"/>
                                          </p:val>
                                        </p:tav>
                                        <p:tav tm="30000">
                                          <p:val>
                                            <p:strVal val="ppt_x+-0.3000*(ppt_x*-0.3090+(1-ppt_y)*0.9511)"/>
                                          </p:val>
                                        </p:tav>
                                        <p:tav tm="35000">
                                          <p:val>
                                            <p:strVal val="ppt_x+-0.3500*(ppt_x*-0.5878+(1-ppt_y)*0.8090)"/>
                                          </p:val>
                                        </p:tav>
                                        <p:tav tm="40000">
                                          <p:val>
                                            <p:strVal val="ppt_x+-0.4000*(ppt_x*-0.8090+(1-ppt_y)*0.5878)"/>
                                          </p:val>
                                        </p:tav>
                                        <p:tav tm="45000">
                                          <p:val>
                                            <p:strVal val="ppt_x+-0.4500*(ppt_x*-0.9511+(1-ppt_y)*0.3090)"/>
                                          </p:val>
                                        </p:tav>
                                        <p:tav tm="50000">
                                          <p:val>
                                            <p:strVal val="ppt_x+-0.5000*(ppt_x*-1.0000+(1-ppt_y)*-0.0000)"/>
                                          </p:val>
                                        </p:tav>
                                        <p:tav tm="55000">
                                          <p:val>
                                            <p:strVal val="ppt_x+-0.5500*(ppt_x*-0.9511+(1-ppt_y)*-0.3090)"/>
                                          </p:val>
                                        </p:tav>
                                        <p:tav tm="60000">
                                          <p:val>
                                            <p:strVal val="ppt_x+-0.6000*(ppt_x*-0.8090+(1-ppt_y)*-0.5878)"/>
                                          </p:val>
                                        </p:tav>
                                        <p:tav tm="65000">
                                          <p:val>
                                            <p:strVal val="ppt_x+-0.6500*(ppt_x*-0.5878+(1-ppt_y)*-0.8090)"/>
                                          </p:val>
                                        </p:tav>
                                        <p:tav tm="70000">
                                          <p:val>
                                            <p:strVal val="ppt_x+-0.7000*(ppt_x*-0.3090+(1-ppt_y)*-0.9511)"/>
                                          </p:val>
                                        </p:tav>
                                        <p:tav tm="75000">
                                          <p:val>
                                            <p:strVal val="ppt_x+-0.7500*(ppt_x*0.0000+(1-ppt_y)*-1.0000)"/>
                                          </p:val>
                                        </p:tav>
                                        <p:tav tm="80000">
                                          <p:val>
                                            <p:strVal val="ppt_x+-0.8000*(ppt_x*0.3090+(1-ppt_y)*-0.9511)"/>
                                          </p:val>
                                        </p:tav>
                                        <p:tav tm="85000">
                                          <p:val>
                                            <p:strVal val="ppt_x+-0.8500*(ppt_x*0.5878+(1-ppt_y)*-0.8090)"/>
                                          </p:val>
                                        </p:tav>
                                        <p:tav tm="90000">
                                          <p:val>
                                            <p:strVal val="ppt_x+-0.9000*(ppt_x*0.8090+(1-ppt_y)*-0.5878)"/>
                                          </p:val>
                                        </p:tav>
                                        <p:tav tm="95000">
                                          <p:val>
                                            <p:strVal val="ppt_x+-0.9500*(ppt_x*0.9511+(1-ppt_y)*-0.3090)"/>
                                          </p:val>
                                        </p:tav>
                                        <p:tav tm="100000">
                                          <p:val>
                                            <p:strVal val="ppt_x+-1.0000*(ppt_x*1.0000+(1-ppt_y)*0.0000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/>
                                        <p:tgtEl>
                                          <p:spTgt spid="594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5000">
                                          <p:val>
                                            <p:strVal val="ppt_y+-0.0500*(ppt_x*0.3090-(1-ppt_y)*0.9511)"/>
                                          </p:val>
                                        </p:tav>
                                        <p:tav tm="10000">
                                          <p:val>
                                            <p:strVal val="ppt_y+-0.1000*(ppt_x*0.5878-(1-ppt_y)*0.8090)"/>
                                          </p:val>
                                        </p:tav>
                                        <p:tav tm="15000">
                                          <p:val>
                                            <p:strVal val="ppt_y+-0.1500*(ppt_x*0.8090-(1-ppt_y)*0.5878)"/>
                                          </p:val>
                                        </p:tav>
                                        <p:tav tm="20000">
                                          <p:val>
                                            <p:strVal val="ppt_y+-0.2000*(ppt_x*0.9511-(1-ppt_y)*0.3090)"/>
                                          </p:val>
                                        </p:tav>
                                        <p:tav tm="25000">
                                          <p:val>
                                            <p:strVal val="ppt_y+-0.2500*(ppt_x*1.0000-(1-ppt_y)*-0.0000)"/>
                                          </p:val>
                                        </p:tav>
                                        <p:tav tm="30000">
                                          <p:val>
                                            <p:strVal val="ppt_y+-0.3000*(ppt_x*0.9511-(1-ppt_y)*-0.3090)"/>
                                          </p:val>
                                        </p:tav>
                                        <p:tav tm="35000">
                                          <p:val>
                                            <p:strVal val="ppt_y+-0.3500*(ppt_x*0.8090-(1-ppt_y)*-0.5878)"/>
                                          </p:val>
                                        </p:tav>
                                        <p:tav tm="40000">
                                          <p:val>
                                            <p:strVal val="ppt_y+-0.4000*(ppt_x*0.5878-(1-ppt_y)*-0.8090)"/>
                                          </p:val>
                                        </p:tav>
                                        <p:tav tm="45000">
                                          <p:val>
                                            <p:strVal val="ppt_y+-0.4500*(ppt_x*0.3090-(1-ppt_y)*-0.9511)"/>
                                          </p:val>
                                        </p:tav>
                                        <p:tav tm="50000">
                                          <p:val>
                                            <p:strVal val="ppt_y+-0.5000*(ppt_x*-0.0000-(1-ppt_y)*-1.0000)"/>
                                          </p:val>
                                        </p:tav>
                                        <p:tav tm="55000">
                                          <p:val>
                                            <p:strVal val="ppt_y+-0.5500*(ppt_x*-0.3090-(1-ppt_y)*-0.9511)"/>
                                          </p:val>
                                        </p:tav>
                                        <p:tav tm="60000">
                                          <p:val>
                                            <p:strVal val="ppt_y+-0.6000*(ppt_x*-0.5878-(1-ppt_y)*-0.8090)"/>
                                          </p:val>
                                        </p:tav>
                                        <p:tav tm="65000">
                                          <p:val>
                                            <p:strVal val="ppt_y+-0.6500*(ppt_x*-0.8090-(1-ppt_y)*-0.5878)"/>
                                          </p:val>
                                        </p:tav>
                                        <p:tav tm="70000">
                                          <p:val>
                                            <p:strVal val="ppt_y+-0.7000*(ppt_x*-0.9511-(1-ppt_y)*-0.3090)"/>
                                          </p:val>
                                        </p:tav>
                                        <p:tav tm="75000">
                                          <p:val>
                                            <p:strVal val="ppt_y+-0.7500*(ppt_x*-1.0000-(1-ppt_y)*0.0000)"/>
                                          </p:val>
                                        </p:tav>
                                        <p:tav tm="80000">
                                          <p:val>
                                            <p:strVal val="ppt_y+-0.8000*(ppt_x*-0.9511-(1-ppt_y)*0.3090)"/>
                                          </p:val>
                                        </p:tav>
                                        <p:tav tm="85000">
                                          <p:val>
                                            <p:strVal val="ppt_y+-0.8500*(ppt_x*-0.8090-(1-ppt_y)*0.5878)"/>
                                          </p:val>
                                        </p:tav>
                                        <p:tav tm="90000">
                                          <p:val>
                                            <p:strVal val="ppt_y+-0.9000*(ppt_x*-0.5878-(1-ppt_y)*0.8090)"/>
                                          </p:val>
                                        </p:tav>
                                        <p:tav tm="95000">
                                          <p:val>
                                            <p:strVal val="ppt_y+-0.9500*(ppt_x*-0.3090-(1-ppt_y)*0.9511)"/>
                                          </p:val>
                                        </p:tav>
                                        <p:tav tm="100000">
                                          <p:val>
                                            <p:strVal val="ppt_y+-1.0000*(ppt_x*0.0000-(1-ppt_y)*1.0000)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94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82000"/>
                            </p:stCondLst>
                            <p:childTnLst>
                              <p:par>
                                <p:cTn id="60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594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594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64" dur="1000"/>
                                        <p:tgtEl>
                                          <p:spTgt spid="594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83000"/>
                            </p:stCondLst>
                            <p:childTnLst>
                              <p:par>
                                <p:cTn id="66" presetID="19" presetClass="exit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7" dur="5000"/>
                                        <p:tgtEl>
                                          <p:spTgt spid="5940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0"/>
                                        <p:tgtEl>
                                          <p:spTgt spid="5940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594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88000"/>
                            </p:stCondLst>
                            <p:childTnLst>
                              <p:par>
                                <p:cTn id="71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94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94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94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941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8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94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941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94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941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8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94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941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941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90000"/>
                            </p:stCondLst>
                            <p:childTnLst>
                              <p:par>
                                <p:cTn id="88" presetID="4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L 0.125 0  L 0.188 0.14523  L 0.125 0.28913  L 0 0.28913  L -0.063 0.14523  L 0 0  Z" pathEditMode="relative" ptsTypes="">
                                      <p:cBhvr>
                                        <p:cTn id="89" dur="2000" fill="hold"/>
                                        <p:tgtEl>
                                          <p:spTgt spid="594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92000"/>
                            </p:stCondLst>
                            <p:childTnLst>
                              <p:par>
                                <p:cTn id="91" presetID="2" presetClass="exit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92" dur="500"/>
                                        <p:tgtEl>
                                          <p:spTgt spid="594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3" dur="500"/>
                                        <p:tgtEl>
                                          <p:spTgt spid="594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94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92500"/>
                            </p:stCondLst>
                            <p:childTnLst>
                              <p:par>
                                <p:cTn id="96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92500"/>
                            </p:stCondLst>
                            <p:childTnLst>
                              <p:par>
                                <p:cTn id="99" presetID="48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C 0.008 0.01066  0.017 0.02132  0.021 0.03464  C 0.025 0.0493  0.027 0.06662  0.029 0.08394  C 0.031 0.10126  0.029 0.11592  0.027 0.13191  C 0.025 0.14656  0.022 0.16255  0.015 0.17588  C 0.009 0.1892  -0.001 0.19986  -0.012 0.20786  C -0.022 0.21585  -0.034 0.22118  -0.046 0.22384  C -0.058 0.22651  -0.07 0.22651  -0.081 0.22384  C -0.093 0.22118  -0.104 0.21452  -0.113 0.20386  C -0.122 0.19453  -0.13 0.18254  -0.134 0.16788  C -0.139 0.15456  -0.141 0.13591  -0.141 0.12125  C -0.142 0.10659  -0.141 0.08927  -0.136 0.07461  C -0.131 0.06129  -0.122 0.05063  -0.11 0.0453  C -0.098 0.0413  -0.086 0.04663  -0.078 0.05596  C -0.071 0.06529  -0.066 0.07994  -0.065 0.09727  C -0.065 0.11459  -0.066 0.13058  -0.071 0.1439  C -0.076 0.15722  -0.075 0.15989  -0.095 0.17721  C -0.113 0.19586  -0.131 0.19053  -0.142 0.19187  C -0.153 0.19187  -0.162 0.18654  -0.173 0.18121  C -0.185 0.17455  -0.195 0.16255  -0.202 0.15189  C -0.209 0.14124  -0.212 0.12791  -0.216 0.10659  C -0.219 0.08527  -0.219 0.07461  -0.219 0.05863  C -0.219 0.04264  -0.219 0.02665  -0.219 0.01066  E" pathEditMode="relative" ptsTypes="">
                                      <p:cBhvr>
                                        <p:cTn id="100" dur="2000" fill="hold"/>
                                        <p:tgtEl>
                                          <p:spTgt spid="5940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>
                            <p:stCondLst>
                              <p:cond delay="94500"/>
                            </p:stCondLst>
                            <p:childTnLst>
                              <p:par>
                                <p:cTn id="102" presetID="9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03" dur="500"/>
                                        <p:tgtEl>
                                          <p:spTgt spid="5940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94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>
                            <p:stCondLst>
                              <p:cond delay="95000"/>
                            </p:stCondLst>
                            <p:childTnLst>
                              <p:par>
                                <p:cTn id="106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95000"/>
                            </p:stCondLst>
                            <p:childTnLst>
                              <p:par>
                                <p:cTn id="109" presetID="49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L 0.25 0.3331  E" pathEditMode="relative" ptsTypes="">
                                      <p:cBhvr>
                                        <p:cTn id="110" dur="2000" fill="hold"/>
                                        <p:tgtEl>
                                          <p:spTgt spid="5939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1" fill="hold">
                            <p:stCondLst>
                              <p:cond delay="97000"/>
                            </p:stCondLst>
                            <p:childTnLst>
                              <p:par>
                                <p:cTn id="112" presetID="2" presetClass="exit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13" dur="500"/>
                                        <p:tgtEl>
                                          <p:spTgt spid="593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4" dur="500"/>
                                        <p:tgtEl>
                                          <p:spTgt spid="593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93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97500"/>
                            </p:stCondLst>
                            <p:childTnLst>
                              <p:par>
                                <p:cTn id="11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9" fill="hold">
                            <p:stCondLst>
                              <p:cond delay="97500"/>
                            </p:stCondLst>
                            <p:childTnLst>
                              <p:par>
                                <p:cTn id="120" presetID="64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L 0 -0.3331  E" pathEditMode="relative" ptsTypes="">
                                      <p:cBhvr>
                                        <p:cTn id="121" dur="2000" fill="hold"/>
                                        <p:tgtEl>
                                          <p:spTgt spid="594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2" fill="hold">
                            <p:stCondLst>
                              <p:cond delay="99500"/>
                            </p:stCondLst>
                            <p:childTnLst>
                              <p:par>
                                <p:cTn id="123" presetID="55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C 0.004 -0.08927  -0.046 -0.16655  -0.113 -0.17188  C -0.177 -0.17854  -0.237 -0.11858  -0.241 -0.03198  C -0.246 0.04797  -0.204 0.12258  -0.144 0.12791  C -0.089 0.13191  -0.037 0.08261  -0.033 0.00799  C -0.029 -0.05996  -0.064 -0.12391  -0.115 -0.12924  C -0.162 -0.13324  -0.206 -0.09194  -0.209 -0.02931  C -0.212 0.02665  -0.184 0.08128  -0.142 0.08394  C -0.104 0.08794  -0.068 0.05596  -0.065 0.00533  C -0.063 -0.03997  -0.084 -0.08394  -0.117 -0.08661  C -0.146 -0.08927  -0.175 -0.06529  -0.177 -0.02665  C -0.179 0.00666  -0.164 0.03864  -0.14 0.0413  C -0.12 0.04397  -0.099 0.02931  -0.098 0.00266  C -0.096 -0.01865  -0.104 -0.0413  -0.119 -0.04397  C -0.131 -0.04397  -0.143 -0.03864  -0.145 -0.02398  C -0.146 -0.01466  -0.144 -0.00533  -0.138 -0.00133  C -0.135 0  -0.133 0  -0.13 -0.00133  E" pathEditMode="relative" ptsTypes="">
                                      <p:cBhvr>
                                        <p:cTn id="124" dur="2000" fill="hold"/>
                                        <p:tgtEl>
                                          <p:spTgt spid="594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5" fill="hold">
                            <p:stCondLst>
                              <p:cond delay="101500"/>
                            </p:stCondLst>
                            <p:childTnLst>
                              <p:par>
                                <p:cTn id="126" presetID="9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27" dur="500"/>
                                        <p:tgtEl>
                                          <p:spTgt spid="594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9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9" fill="hold">
                            <p:stCondLst>
                              <p:cond delay="102000"/>
                            </p:stCondLst>
                            <p:childTnLst>
                              <p:par>
                                <p:cTn id="13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2" fill="hold">
                            <p:stCondLst>
                              <p:cond delay="102000"/>
                            </p:stCondLst>
                            <p:childTnLst>
                              <p:par>
                                <p:cTn id="133" presetID="7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L 0.25 0  L 0.25 0.3331  L 0 0.3331  L 0 0  Z" pathEditMode="relative" ptsTypes="">
                                      <p:cBhvr>
                                        <p:cTn id="134" dur="2000" fill="hold"/>
                                        <p:tgtEl>
                                          <p:spTgt spid="5939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5" fill="hold">
                            <p:stCondLst>
                              <p:cond delay="104000"/>
                            </p:stCondLst>
                            <p:childTnLst>
                              <p:par>
                                <p:cTn id="136" presetID="52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37" dur="10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9"/>
                                        </p:tgtEl>
                                      </p:cBhvr>
                                      <p:from x="100000" y="100000"/>
                                      <p:to x="250000" y="250000"/>
                                    </p:animScale>
                                    <p:animMotion origin="layout" path="M 0.0000 0.0000 C 0.03802 0.0 0.1441 0.02341 0.1826 0.0915 C 0.22118 0.15964 0.24705 0.31256 0.2318 0.4083 C 0.21649 0.50394 0.20747 0.57948 0.0908 0.6661 C -0.02552 0.75279 -0.37517 0.88508 -0.4674 0.9289" pathEditMode="relative" ptsTypes="">
                                      <p:cBhvr>
                                        <p:cTn id="138" dur="10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out" filter="fade">
                                      <p:cBhvr>
                                        <p:cTn id="139" dur="1000"/>
                                        <p:tgtEl>
                                          <p:spTgt spid="5939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93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1" fill="hold">
                            <p:stCondLst>
                              <p:cond delay="105000"/>
                            </p:stCondLst>
                            <p:childTnLst>
                              <p:par>
                                <p:cTn id="14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4" fill="hold">
                            <p:stCondLst>
                              <p:cond delay="105000"/>
                            </p:stCondLst>
                            <p:childTnLst>
                              <p:par>
                                <p:cTn id="145" presetID="47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C 0.002 0.08394  0.009 0.1439  0.016 0.1439  C 0.023 0.1439  0.029 0.08394  0.031 0  C 0.034 0.08394  0.04 0.1439  0.047 0.1439  C 0.054 0.1439  0.06 0.08394  0.062 0  C 0.065 0.08394  0.071 0.1439  0.078 0.1439  C 0.085 0.1439  0.092 0.08394  0.094 0  C 0.096 0.08394  0.102 0.1439  0.11 0.1439  C 0.116 0.1439  0.123 0.08394  0.125 0  C 0.127 0.08394  0.134 0.1439  0.141 0.1439  C 0.148 0.1439  0.154 0.08394  0.156 0  C 0.159 0.08394  0.165 0.1439  0.172 0.1439  C 0.179 0.1439  0.185 0.08394  0.188 0  C 0.19 0.08394  0.196 0.1439  0.203 0.1439  C 0.21 0.1439  0.217 0.08394  0.219 0  C 0.221 0.08394  0.227 0.1439  0.235 0.1439  C 0.242 0.1439  0.248 0.08394  0.25 0  E" pathEditMode="relative" ptsTypes="">
                                      <p:cBhvr>
                                        <p:cTn id="146" dur="2000" fill="hold"/>
                                        <p:tgtEl>
                                          <p:spTgt spid="5940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7" fill="hold">
                            <p:stCondLst>
                              <p:cond delay="107000"/>
                            </p:stCondLst>
                            <p:childTnLst>
                              <p:par>
                                <p:cTn id="148" presetID="49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L 0.25 0.3331  E" pathEditMode="relative" ptsTypes="">
                                      <p:cBhvr>
                                        <p:cTn id="149" dur="2000" fill="hold"/>
                                        <p:tgtEl>
                                          <p:spTgt spid="5940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0" fill="hold">
                            <p:stCondLst>
                              <p:cond delay="109000"/>
                            </p:stCondLst>
                            <p:childTnLst>
                              <p:par>
                                <p:cTn id="151" presetID="9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52" dur="500"/>
                                        <p:tgtEl>
                                          <p:spTgt spid="5940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94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4" fill="hold">
                            <p:stCondLst>
                              <p:cond delay="109500"/>
                            </p:stCondLst>
                            <p:childTnLst>
                              <p:par>
                                <p:cTn id="15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7" fill="hold">
                            <p:stCondLst>
                              <p:cond delay="109500"/>
                            </p:stCondLst>
                            <p:childTnLst>
                              <p:par>
                                <p:cTn id="158" presetID="43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L 0.125 0  C 0.181 0  0.25 -0.09194  0.25 -0.16655  L 0.25 -0.3331  E" pathEditMode="relative" ptsTypes="">
                                      <p:cBhvr>
                                        <p:cTn id="159" dur="2000" fill="hold"/>
                                        <p:tgtEl>
                                          <p:spTgt spid="5939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0" fill="hold">
                            <p:stCondLst>
                              <p:cond delay="111500"/>
                            </p:stCondLst>
                            <p:childTnLst>
                              <p:par>
                                <p:cTn id="161" presetID="35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L -0.25 0  E" pathEditMode="relative" ptsTypes="">
                                      <p:cBhvr>
                                        <p:cTn id="162" dur="2000" fill="hold"/>
                                        <p:tgtEl>
                                          <p:spTgt spid="5939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3" fill="hold">
                            <p:stCondLst>
                              <p:cond delay="113500"/>
                            </p:stCondLst>
                            <p:childTnLst>
                              <p:par>
                                <p:cTn id="164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6" dur="1000" fill="hold"/>
                                        <p:tgtEl>
                                          <p:spTgt spid="593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7" dur="1000" fill="hold"/>
                                        <p:tgtEl>
                                          <p:spTgt spid="593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68" dur="1000"/>
                                        <p:tgtEl>
                                          <p:spTgt spid="593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9" fill="hold">
                            <p:stCondLst>
                              <p:cond delay="114500"/>
                            </p:stCondLst>
                            <p:childTnLst>
                              <p:par>
                                <p:cTn id="170" presetID="49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1667 0.0669 L 0.26667 0.4 " pathEditMode="relative" rAng="0" ptsTypes="AA">
                                      <p:cBhvr>
                                        <p:cTn id="171" dur="2000" fill="hold"/>
                                        <p:tgtEl>
                                          <p:spTgt spid="5939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500" y="166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2" fill="hold">
                            <p:stCondLst>
                              <p:cond delay="116500"/>
                            </p:stCondLst>
                            <p:childTnLst>
                              <p:par>
                                <p:cTn id="173" presetID="43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L 0.125 0  C 0.181 0  0.25 -0.09194  0.25 -0.16655  L 0.25 -0.3331  E" pathEditMode="relative" ptsTypes="">
                                      <p:cBhvr>
                                        <p:cTn id="174" dur="2000" fill="hold"/>
                                        <p:tgtEl>
                                          <p:spTgt spid="5939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5" fill="hold">
                            <p:stCondLst>
                              <p:cond delay="118500"/>
                            </p:stCondLst>
                            <p:childTnLst>
                              <p:par>
                                <p:cTn id="176" presetID="9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77" dur="500"/>
                                        <p:tgtEl>
                                          <p:spTgt spid="5939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93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9" fill="hold">
                            <p:stCondLst>
                              <p:cond delay="119000"/>
                            </p:stCondLst>
                            <p:childTnLst>
                              <p:par>
                                <p:cTn id="18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2" fill="hold">
                            <p:stCondLst>
                              <p:cond delay="119000"/>
                            </p:stCondLst>
                            <p:childTnLst>
                              <p:par>
                                <p:cTn id="183" presetID="48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C 0.008 0.01066  0.017 0.02132  0.021 0.03464  C 0.025 0.0493  0.027 0.06662  0.029 0.08394  C 0.031 0.10126  0.029 0.11592  0.027 0.13191  C 0.025 0.14656  0.022 0.16255  0.015 0.17588  C 0.009 0.1892  -0.001 0.19986  -0.012 0.20786  C -0.022 0.21585  -0.034 0.22118  -0.046 0.22384  C -0.058 0.22651  -0.07 0.22651  -0.081 0.22384  C -0.093 0.22118  -0.104 0.21452  -0.113 0.20386  C -0.122 0.19453  -0.13 0.18254  -0.134 0.16788  C -0.139 0.15456  -0.141 0.13591  -0.141 0.12125  C -0.142 0.10659  -0.141 0.08927  -0.136 0.07461  C -0.131 0.06129  -0.122 0.05063  -0.11 0.0453  C -0.098 0.0413  -0.086 0.04663  -0.078 0.05596  C -0.071 0.06529  -0.066 0.07994  -0.065 0.09727  C -0.065 0.11459  -0.066 0.13058  -0.071 0.1439  C -0.076 0.15722  -0.075 0.15989  -0.095 0.17721  C -0.113 0.19586  -0.131 0.19053  -0.142 0.19187  C -0.153 0.19187  -0.162 0.18654  -0.173 0.18121  C -0.185 0.17455  -0.195 0.16255  -0.202 0.15189  C -0.209 0.14124  -0.212 0.12791  -0.216 0.10659  C -0.219 0.08527  -0.219 0.07461  -0.219 0.05863  C -0.219 0.04264  -0.219 0.02665  -0.219 0.01066  E" pathEditMode="relative" ptsTypes="">
                                      <p:cBhvr>
                                        <p:cTn id="184" dur="2000" fill="hold"/>
                                        <p:tgtEl>
                                          <p:spTgt spid="5940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5" fill="hold">
                            <p:stCondLst>
                              <p:cond delay="121000"/>
                            </p:stCondLst>
                            <p:childTnLst>
                              <p:par>
                                <p:cTn id="186" presetID="9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87" dur="500"/>
                                        <p:tgtEl>
                                          <p:spTgt spid="5940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94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9" fill="hold">
                            <p:stCondLst>
                              <p:cond delay="121500"/>
                            </p:stCondLst>
                            <p:childTnLst>
                              <p:par>
                                <p:cTn id="19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2" fill="hold">
                            <p:stCondLst>
                              <p:cond delay="121500"/>
                            </p:stCondLst>
                            <p:childTnLst>
                              <p:par>
                                <p:cTn id="193" presetID="35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L -0.25 0  E" pathEditMode="relative" ptsTypes="">
                                      <p:cBhvr>
                                        <p:cTn id="194" dur="2000" fill="hold"/>
                                        <p:tgtEl>
                                          <p:spTgt spid="5939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5" fill="hold">
                            <p:stCondLst>
                              <p:cond delay="123500"/>
                            </p:stCondLst>
                            <p:childTnLst>
                              <p:par>
                                <p:cTn id="196" presetID="64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L 0 -0.3331  E" pathEditMode="relative" ptsTypes="">
                                      <p:cBhvr>
                                        <p:cTn id="197" dur="2000" fill="hold"/>
                                        <p:tgtEl>
                                          <p:spTgt spid="5939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8" fill="hold">
                            <p:stCondLst>
                              <p:cond delay="125500"/>
                            </p:stCondLst>
                            <p:childTnLst>
                              <p:par>
                                <p:cTn id="199" presetID="35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L -0.25 0  E" pathEditMode="relative" ptsTypes="">
                                      <p:cBhvr>
                                        <p:cTn id="200" dur="2000" fill="hold"/>
                                        <p:tgtEl>
                                          <p:spTgt spid="5939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1" fill="hold">
                            <p:stCondLst>
                              <p:cond delay="127500"/>
                            </p:stCondLst>
                            <p:childTnLst>
                              <p:par>
                                <p:cTn id="202" presetID="9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03" dur="500"/>
                                        <p:tgtEl>
                                          <p:spTgt spid="5939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93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5" fill="hold">
                            <p:stCondLst>
                              <p:cond delay="128000"/>
                            </p:stCondLst>
                            <p:childTnLst>
                              <p:par>
                                <p:cTn id="206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8" fill="hold">
                            <p:stCondLst>
                              <p:cond delay="128000"/>
                            </p:stCondLst>
                            <p:childTnLst>
                              <p:par>
                                <p:cTn id="209" presetID="4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L 0.125 0  L 0.188 0.14523  L 0.125 0.28913  L 0 0.28913  L -0.063 0.14523  L 0 0  Z" pathEditMode="relative" ptsTypes="">
                                      <p:cBhvr>
                                        <p:cTn id="210" dur="2000" fill="hold"/>
                                        <p:tgtEl>
                                          <p:spTgt spid="5940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1" fill="hold">
                            <p:stCondLst>
                              <p:cond delay="130000"/>
                            </p:stCondLst>
                            <p:childTnLst>
                              <p:par>
                                <p:cTn id="212" presetID="19" presetClass="exit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13" dur="5000"/>
                                        <p:tgtEl>
                                          <p:spTgt spid="5940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4" dur="5000"/>
                                        <p:tgtEl>
                                          <p:spTgt spid="5940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15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594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6" fill="hold">
                            <p:stCondLst>
                              <p:cond delay="135000"/>
                            </p:stCondLst>
                            <p:childTnLst>
                              <p:par>
                                <p:cTn id="217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0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94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94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94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2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940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2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940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940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2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940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940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3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940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940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3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940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3" fill="hold">
                            <p:stCondLst>
                              <p:cond delay="137000"/>
                            </p:stCondLst>
                            <p:childTnLst>
                              <p:par>
                                <p:cTn id="234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L 0 0.3331  E" pathEditMode="relative" ptsTypes="">
                                      <p:cBhvr>
                                        <p:cTn id="235" dur="2000" fill="hold"/>
                                        <p:tgtEl>
                                          <p:spTgt spid="5940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6" fill="hold">
                            <p:stCondLst>
                              <p:cond delay="139000"/>
                            </p:stCondLst>
                            <p:childTnLst>
                              <p:par>
                                <p:cTn id="237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L 0 0.3331  E" pathEditMode="relative" ptsTypes="">
                                      <p:cBhvr>
                                        <p:cTn id="238" dur="2000" fill="hold"/>
                                        <p:tgtEl>
                                          <p:spTgt spid="5940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9" fill="hold">
                            <p:stCondLst>
                              <p:cond delay="141000"/>
                            </p:stCondLst>
                            <p:childTnLst>
                              <p:par>
                                <p:cTn id="240" presetID="35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L -0.25 0  E" pathEditMode="relative" ptsTypes="">
                                      <p:cBhvr>
                                        <p:cTn id="241" dur="2000" fill="hold"/>
                                        <p:tgtEl>
                                          <p:spTgt spid="5940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2" fill="hold">
                            <p:stCondLst>
                              <p:cond delay="143000"/>
                            </p:stCondLst>
                            <p:childTnLst>
                              <p:par>
                                <p:cTn id="243" presetID="35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L -0.25 0  E" pathEditMode="relative" ptsTypes="">
                                      <p:cBhvr>
                                        <p:cTn id="244" dur="2000" fill="hold"/>
                                        <p:tgtEl>
                                          <p:spTgt spid="5940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5" fill="hold">
                            <p:stCondLst>
                              <p:cond delay="145000"/>
                            </p:stCondLst>
                            <p:childTnLst>
                              <p:par>
                                <p:cTn id="246" presetID="9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47" dur="500"/>
                                        <p:tgtEl>
                                          <p:spTgt spid="5940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94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72000">
                <p:cTn id="249" repeatCount="indefinite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9413"/>
                </p:tgtEl>
              </p:cMediaNode>
            </p:audio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/>
          <p:cNvSpPr>
            <a:spLocks noGrp="1" noRot="1" noChangeArrowheads="1"/>
          </p:cNvSpPr>
          <p:nvPr>
            <p:ph type="body" idx="1"/>
          </p:nvPr>
        </p:nvSpPr>
        <p:spPr>
          <a:xfrm>
            <a:off x="457200" y="609600"/>
            <a:ext cx="8229600" cy="1828800"/>
          </a:xfrm>
        </p:spPr>
        <p:txBody>
          <a:bodyPr/>
          <a:lstStyle/>
          <a:p>
            <a:pPr>
              <a:buFont typeface="Wingdings" pitchFamily="2" charset="2"/>
              <a:buNone/>
            </a:pPr>
            <a:r>
              <a:rPr lang="ru-RU" sz="4000">
                <a:solidFill>
                  <a:srgbClr val="FF3300"/>
                </a:solidFill>
              </a:rPr>
              <a:t>Ребята,  берегите  ваши  глаза !</a:t>
            </a:r>
          </a:p>
        </p:txBody>
      </p:sp>
      <p:sp>
        <p:nvSpPr>
          <p:cNvPr id="60419" name="Text Box 3"/>
          <p:cNvSpPr txBox="1">
            <a:spLocks noChangeArrowheads="1"/>
          </p:cNvSpPr>
          <p:nvPr/>
        </p:nvSpPr>
        <p:spPr bwMode="auto">
          <a:xfrm>
            <a:off x="1219200" y="2743200"/>
            <a:ext cx="65532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4400" i="1">
                <a:solidFill>
                  <a:srgbClr val="0000FF"/>
                </a:solidFill>
                <a:latin typeface="Tahoma" pitchFamily="34" charset="0"/>
              </a:rPr>
              <a:t>Глаза – зеркало души !</a:t>
            </a:r>
          </a:p>
        </p:txBody>
      </p:sp>
      <p:sp>
        <p:nvSpPr>
          <p:cNvPr id="60420" name="AutoShape 4">
            <a:hlinkClick r:id="" action="ppaction://hlinkshowjump?jump=nextslide" highlightClick="1">
              <a:snd r:embed="rId2" name="type.wav"/>
            </a:hlinkClick>
          </p:cNvPr>
          <p:cNvSpPr>
            <a:spLocks noChangeArrowheads="1"/>
          </p:cNvSpPr>
          <p:nvPr/>
        </p:nvSpPr>
        <p:spPr bwMode="auto">
          <a:xfrm>
            <a:off x="228600" y="5791200"/>
            <a:ext cx="685800" cy="509588"/>
          </a:xfrm>
          <a:prstGeom prst="actionButtonSound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  <p:transition spd="slow" advClick="0" advTm="2000">
    <p:sndAc>
      <p:stSnd loop="1">
        <p:snd r:embed="rId2" name="type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04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04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604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3" dur="500"/>
                                        <p:tgtEl>
                                          <p:spTgt spid="604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04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2" dur="500"/>
                                        <p:tgtEl>
                                          <p:spTgt spid="604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04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1" dur="500"/>
                                        <p:tgtEl>
                                          <p:spTgt spid="604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04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604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604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9" dur="1000"/>
                                        <p:tgtEl>
                                          <p:spTgt spid="604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3" dur="1000"/>
                                        <p:tgtEl>
                                          <p:spTgt spid="604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/>
                                        <p:tgtEl>
                                          <p:spTgt spid="604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/>
                                        <p:tgtEl>
                                          <p:spTgt spid="604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5000">
                                          <p:val>
                                            <p:strVal val="ppt_x+-0.0500*(ppt_x*0.9511+(1-ppt_y)*0.3090)"/>
                                          </p:val>
                                        </p:tav>
                                        <p:tav tm="10000">
                                          <p:val>
                                            <p:strVal val="ppt_x+-0.1000*(ppt_x*0.8090+(1-ppt_y)*0.5878)"/>
                                          </p:val>
                                        </p:tav>
                                        <p:tav tm="15000">
                                          <p:val>
                                            <p:strVal val="ppt_x+-0.1500*(ppt_x*0.5878+(1-ppt_y)*0.8090)"/>
                                          </p:val>
                                        </p:tav>
                                        <p:tav tm="20000">
                                          <p:val>
                                            <p:strVal val="ppt_x+-0.2000*(ppt_x*0.3090+(1-ppt_y)*0.9511)"/>
                                          </p:val>
                                        </p:tav>
                                        <p:tav tm="25000">
                                          <p:val>
                                            <p:strVal val="ppt_x+-0.2500*(ppt_x*-0.0000+(1-ppt_y)*1.0000)"/>
                                          </p:val>
                                        </p:tav>
                                        <p:tav tm="30000">
                                          <p:val>
                                            <p:strVal val="ppt_x+-0.3000*(ppt_x*-0.3090+(1-ppt_y)*0.9511)"/>
                                          </p:val>
                                        </p:tav>
                                        <p:tav tm="35000">
                                          <p:val>
                                            <p:strVal val="ppt_x+-0.3500*(ppt_x*-0.5878+(1-ppt_y)*0.8090)"/>
                                          </p:val>
                                        </p:tav>
                                        <p:tav tm="40000">
                                          <p:val>
                                            <p:strVal val="ppt_x+-0.4000*(ppt_x*-0.8090+(1-ppt_y)*0.5878)"/>
                                          </p:val>
                                        </p:tav>
                                        <p:tav tm="45000">
                                          <p:val>
                                            <p:strVal val="ppt_x+-0.4500*(ppt_x*-0.9511+(1-ppt_y)*0.3090)"/>
                                          </p:val>
                                        </p:tav>
                                        <p:tav tm="50000">
                                          <p:val>
                                            <p:strVal val="ppt_x+-0.5000*(ppt_x*-1.0000+(1-ppt_y)*-0.0000)"/>
                                          </p:val>
                                        </p:tav>
                                        <p:tav tm="55000">
                                          <p:val>
                                            <p:strVal val="ppt_x+-0.5500*(ppt_x*-0.9511+(1-ppt_y)*-0.3090)"/>
                                          </p:val>
                                        </p:tav>
                                        <p:tav tm="60000">
                                          <p:val>
                                            <p:strVal val="ppt_x+-0.6000*(ppt_x*-0.8090+(1-ppt_y)*-0.5878)"/>
                                          </p:val>
                                        </p:tav>
                                        <p:tav tm="65000">
                                          <p:val>
                                            <p:strVal val="ppt_x+-0.6500*(ppt_x*-0.5878+(1-ppt_y)*-0.8090)"/>
                                          </p:val>
                                        </p:tav>
                                        <p:tav tm="70000">
                                          <p:val>
                                            <p:strVal val="ppt_x+-0.7000*(ppt_x*-0.3090+(1-ppt_y)*-0.9511)"/>
                                          </p:val>
                                        </p:tav>
                                        <p:tav tm="75000">
                                          <p:val>
                                            <p:strVal val="ppt_x+-0.7500*(ppt_x*0.0000+(1-ppt_y)*-1.0000)"/>
                                          </p:val>
                                        </p:tav>
                                        <p:tav tm="80000">
                                          <p:val>
                                            <p:strVal val="ppt_x+-0.8000*(ppt_x*0.3090+(1-ppt_y)*-0.9511)"/>
                                          </p:val>
                                        </p:tav>
                                        <p:tav tm="85000">
                                          <p:val>
                                            <p:strVal val="ppt_x+-0.8500*(ppt_x*0.5878+(1-ppt_y)*-0.8090)"/>
                                          </p:val>
                                        </p:tav>
                                        <p:tav tm="90000">
                                          <p:val>
                                            <p:strVal val="ppt_x+-0.9000*(ppt_x*0.8090+(1-ppt_y)*-0.5878)"/>
                                          </p:val>
                                        </p:tav>
                                        <p:tav tm="95000">
                                          <p:val>
                                            <p:strVal val="ppt_x+-0.9500*(ppt_x*0.9511+(1-ppt_y)*-0.3090)"/>
                                          </p:val>
                                        </p:tav>
                                        <p:tav tm="100000">
                                          <p:val>
                                            <p:strVal val="ppt_x+-1.0000*(ppt_x*1.0000+(1-ppt_y)*0.0000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/>
                                        <p:tgtEl>
                                          <p:spTgt spid="604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5000">
                                          <p:val>
                                            <p:strVal val="ppt_y+-0.0500*(ppt_x*0.3090-(1-ppt_y)*0.9511)"/>
                                          </p:val>
                                        </p:tav>
                                        <p:tav tm="10000">
                                          <p:val>
                                            <p:strVal val="ppt_y+-0.1000*(ppt_x*0.5878-(1-ppt_y)*0.8090)"/>
                                          </p:val>
                                        </p:tav>
                                        <p:tav tm="15000">
                                          <p:val>
                                            <p:strVal val="ppt_y+-0.1500*(ppt_x*0.8090-(1-ppt_y)*0.5878)"/>
                                          </p:val>
                                        </p:tav>
                                        <p:tav tm="20000">
                                          <p:val>
                                            <p:strVal val="ppt_y+-0.2000*(ppt_x*0.9511-(1-ppt_y)*0.3090)"/>
                                          </p:val>
                                        </p:tav>
                                        <p:tav tm="25000">
                                          <p:val>
                                            <p:strVal val="ppt_y+-0.2500*(ppt_x*1.0000-(1-ppt_y)*-0.0000)"/>
                                          </p:val>
                                        </p:tav>
                                        <p:tav tm="30000">
                                          <p:val>
                                            <p:strVal val="ppt_y+-0.3000*(ppt_x*0.9511-(1-ppt_y)*-0.3090)"/>
                                          </p:val>
                                        </p:tav>
                                        <p:tav tm="35000">
                                          <p:val>
                                            <p:strVal val="ppt_y+-0.3500*(ppt_x*0.8090-(1-ppt_y)*-0.5878)"/>
                                          </p:val>
                                        </p:tav>
                                        <p:tav tm="40000">
                                          <p:val>
                                            <p:strVal val="ppt_y+-0.4000*(ppt_x*0.5878-(1-ppt_y)*-0.8090)"/>
                                          </p:val>
                                        </p:tav>
                                        <p:tav tm="45000">
                                          <p:val>
                                            <p:strVal val="ppt_y+-0.4500*(ppt_x*0.3090-(1-ppt_y)*-0.9511)"/>
                                          </p:val>
                                        </p:tav>
                                        <p:tav tm="50000">
                                          <p:val>
                                            <p:strVal val="ppt_y+-0.5000*(ppt_x*-0.0000-(1-ppt_y)*-1.0000)"/>
                                          </p:val>
                                        </p:tav>
                                        <p:tav tm="55000">
                                          <p:val>
                                            <p:strVal val="ppt_y+-0.5500*(ppt_x*-0.3090-(1-ppt_y)*-0.9511)"/>
                                          </p:val>
                                        </p:tav>
                                        <p:tav tm="60000">
                                          <p:val>
                                            <p:strVal val="ppt_y+-0.6000*(ppt_x*-0.5878-(1-ppt_y)*-0.8090)"/>
                                          </p:val>
                                        </p:tav>
                                        <p:tav tm="65000">
                                          <p:val>
                                            <p:strVal val="ppt_y+-0.6500*(ppt_x*-0.8090-(1-ppt_y)*-0.5878)"/>
                                          </p:val>
                                        </p:tav>
                                        <p:tav tm="70000">
                                          <p:val>
                                            <p:strVal val="ppt_y+-0.7000*(ppt_x*-0.9511-(1-ppt_y)*-0.3090)"/>
                                          </p:val>
                                        </p:tav>
                                        <p:tav tm="75000">
                                          <p:val>
                                            <p:strVal val="ppt_y+-0.7500*(ppt_x*-1.0000-(1-ppt_y)*0.0000)"/>
                                          </p:val>
                                        </p:tav>
                                        <p:tav tm="80000">
                                          <p:val>
                                            <p:strVal val="ppt_y+-0.8000*(ppt_x*-0.9511-(1-ppt_y)*0.3090)"/>
                                          </p:val>
                                        </p:tav>
                                        <p:tav tm="85000">
                                          <p:val>
                                            <p:strVal val="ppt_y+-0.8500*(ppt_x*-0.8090-(1-ppt_y)*0.5878)"/>
                                          </p:val>
                                        </p:tav>
                                        <p:tav tm="90000">
                                          <p:val>
                                            <p:strVal val="ppt_y+-0.9000*(ppt_x*-0.5878-(1-ppt_y)*0.8090)"/>
                                          </p:val>
                                        </p:tav>
                                        <p:tav tm="95000">
                                          <p:val>
                                            <p:strVal val="ppt_y+-0.9500*(ppt_x*-0.3090-(1-ppt_y)*0.9511)"/>
                                          </p:val>
                                        </p:tav>
                                        <p:tav tm="100000">
                                          <p:val>
                                            <p:strVal val="ppt_y+-1.0000*(ppt_x*0.0000-(1-ppt_y)*1.0000)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04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60" name="Text Box 4"/>
          <p:cNvSpPr txBox="1">
            <a:spLocks noChangeArrowheads="1"/>
          </p:cNvSpPr>
          <p:nvPr/>
        </p:nvSpPr>
        <p:spPr bwMode="auto">
          <a:xfrm>
            <a:off x="533400" y="152400"/>
            <a:ext cx="81534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3200" b="1">
                <a:solidFill>
                  <a:schemeClr val="bg2"/>
                </a:solidFill>
              </a:rPr>
              <a:t>               </a:t>
            </a:r>
            <a:r>
              <a:rPr lang="ru-RU" sz="4400" b="1">
                <a:solidFill>
                  <a:schemeClr val="bg2"/>
                </a:solidFill>
              </a:rPr>
              <a:t>400  пород  собак</a:t>
            </a:r>
          </a:p>
        </p:txBody>
      </p:sp>
      <p:sp>
        <p:nvSpPr>
          <p:cNvPr id="19461" name="Text Box 5"/>
          <p:cNvSpPr txBox="1">
            <a:spLocks noChangeArrowheads="1"/>
          </p:cNvSpPr>
          <p:nvPr/>
        </p:nvSpPr>
        <p:spPr bwMode="auto">
          <a:xfrm>
            <a:off x="914400" y="1981200"/>
            <a:ext cx="556260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3200">
                <a:solidFill>
                  <a:srgbClr val="000000"/>
                </a:solidFill>
              </a:rPr>
              <a:t>Декоративные</a:t>
            </a:r>
          </a:p>
        </p:txBody>
      </p:sp>
      <p:sp>
        <p:nvSpPr>
          <p:cNvPr id="19462" name="Text Box 6"/>
          <p:cNvSpPr txBox="1">
            <a:spLocks noChangeArrowheads="1"/>
          </p:cNvSpPr>
          <p:nvPr/>
        </p:nvSpPr>
        <p:spPr bwMode="auto">
          <a:xfrm>
            <a:off x="4038600" y="3581400"/>
            <a:ext cx="342900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3200">
                <a:solidFill>
                  <a:srgbClr val="000000"/>
                </a:solidFill>
              </a:rPr>
              <a:t>Охотничьи</a:t>
            </a:r>
          </a:p>
        </p:txBody>
      </p:sp>
      <p:sp>
        <p:nvSpPr>
          <p:cNvPr id="19463" name="Text Box 7"/>
          <p:cNvSpPr txBox="1">
            <a:spLocks noChangeArrowheads="1"/>
          </p:cNvSpPr>
          <p:nvPr/>
        </p:nvSpPr>
        <p:spPr bwMode="auto">
          <a:xfrm>
            <a:off x="5486400" y="5181600"/>
            <a:ext cx="350520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3200">
                <a:solidFill>
                  <a:srgbClr val="000000"/>
                </a:solidFill>
              </a:rPr>
              <a:t>Служебные</a:t>
            </a:r>
          </a:p>
        </p:txBody>
      </p:sp>
      <p:pic>
        <p:nvPicPr>
          <p:cNvPr id="19464" name="Picture 8">
            <a:hlinkClick r:id="" action="ppaction://media"/>
          </p:cNvPr>
          <p:cNvPicPr>
            <a:picLocks noRot="1" noChangeAspect="1" noChangeArrowheads="1"/>
          </p:cNvPicPr>
          <p:nvPr>
            <a:wavAudioFile r:embed="rId1" name="MSSN00809A0000[1].wav"/>
          </p:nvPr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304800" y="6324600"/>
            <a:ext cx="304800" cy="304800"/>
          </a:xfrm>
          <a:prstGeom prst="rect">
            <a:avLst/>
          </a:prstGeom>
          <a:noFill/>
        </p:spPr>
      </p:pic>
      <p:pic>
        <p:nvPicPr>
          <p:cNvPr id="19465" name="Picture 9" descr="Лхаса апсо Татрикс Злата">
            <a:hlinkClick r:id="rId4" tooltip="&quot;Нажмите чтобы увеличить фото&quot;"/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495800" y="1143000"/>
            <a:ext cx="1752600" cy="182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466" name="Picture 10" descr="Добро пожаловать">
            <a:hlinkClick r:id="rId6"/>
          </p:cNvPr>
          <p:cNvPicPr>
            <a:picLocks noChangeAspect="1" noChangeArrowheads="1"/>
          </p:cNvPicPr>
          <p:nvPr/>
        </p:nvPicPr>
        <p:blipFill>
          <a:blip r:embed="rId7" r:link="rId8" cstate="print"/>
          <a:srcRect/>
          <a:stretch>
            <a:fillRect/>
          </a:stretch>
        </p:blipFill>
        <p:spPr bwMode="auto">
          <a:xfrm>
            <a:off x="4495800" y="1143000"/>
            <a:ext cx="1905000" cy="1800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467" name="Picture 11" descr="http://www.sobachki.ru/yoyo.gif">
            <a:hlinkClick r:id="rId9"/>
          </p:cNvPr>
          <p:cNvPicPr>
            <a:picLocks noChangeAspect="1" noChangeArrowheads="1"/>
          </p:cNvPicPr>
          <p:nvPr/>
        </p:nvPicPr>
        <p:blipFill>
          <a:blip r:embed="rId10" r:link="rId11" cstate="print"/>
          <a:srcRect/>
          <a:stretch>
            <a:fillRect/>
          </a:stretch>
        </p:blipFill>
        <p:spPr bwMode="auto">
          <a:xfrm>
            <a:off x="4495800" y="990600"/>
            <a:ext cx="1919288" cy="198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468" name="Picture 12" descr="смотреть">
            <a:hlinkClick r:id="rId12"/>
          </p:cNvPr>
          <p:cNvPicPr>
            <a:picLocks noChangeAspect="1" noChangeArrowheads="1"/>
          </p:cNvPicPr>
          <p:nvPr/>
        </p:nvPicPr>
        <p:blipFill>
          <a:blip r:embed="rId13" r:link="rId14" cstate="print"/>
          <a:srcRect/>
          <a:stretch>
            <a:fillRect/>
          </a:stretch>
        </p:blipFill>
        <p:spPr bwMode="auto">
          <a:xfrm>
            <a:off x="4495800" y="1066800"/>
            <a:ext cx="1905000" cy="187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469" name="Picture 13" descr="Добро пожаловать"/>
          <p:cNvPicPr>
            <a:picLocks noChangeAspect="1" noChangeArrowheads="1"/>
          </p:cNvPicPr>
          <p:nvPr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4495800" y="1066800"/>
            <a:ext cx="1905000" cy="1876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471" name="Picture 15" descr="Добро пожаловать"/>
          <p:cNvPicPr>
            <a:picLocks noChangeAspect="1" noChangeArrowheads="1"/>
          </p:cNvPicPr>
          <p:nvPr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4495800" y="1066800"/>
            <a:ext cx="1905000" cy="190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473" name="Picture 17" descr="i?id=156141731&amp;tov=2">
            <a:hlinkClick r:id="rId17"/>
          </p:cNvPr>
          <p:cNvPicPr>
            <a:picLocks noChangeAspect="1" noChangeArrowheads="1"/>
          </p:cNvPicPr>
          <p:nvPr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2057400" y="2819400"/>
            <a:ext cx="1538288" cy="1704975"/>
          </a:xfrm>
          <a:prstGeom prst="rect">
            <a:avLst/>
          </a:prstGeom>
          <a:noFill/>
        </p:spPr>
      </p:pic>
      <p:pic>
        <p:nvPicPr>
          <p:cNvPr id="19475" name="Picture 19" descr="i?id=3348188&amp;tov=2">
            <a:hlinkClick r:id="rId19"/>
          </p:cNvPr>
          <p:cNvPicPr>
            <a:picLocks noChangeAspect="1" noChangeArrowheads="1"/>
          </p:cNvPicPr>
          <p:nvPr/>
        </p:nvPicPr>
        <p:blipFill>
          <a:blip r:embed="rId20" cstate="print"/>
          <a:srcRect/>
          <a:stretch>
            <a:fillRect/>
          </a:stretch>
        </p:blipFill>
        <p:spPr bwMode="auto">
          <a:xfrm>
            <a:off x="1905000" y="2819400"/>
            <a:ext cx="1981200" cy="1752600"/>
          </a:xfrm>
          <a:prstGeom prst="rect">
            <a:avLst/>
          </a:prstGeom>
          <a:noFill/>
        </p:spPr>
      </p:pic>
      <p:pic>
        <p:nvPicPr>
          <p:cNvPr id="19477" name="Picture 21" descr="i?id=120337152&amp;tov=8">
            <a:hlinkClick r:id="rId21"/>
          </p:cNvPr>
          <p:cNvPicPr>
            <a:picLocks noChangeAspect="1" noChangeArrowheads="1"/>
          </p:cNvPicPr>
          <p:nvPr/>
        </p:nvPicPr>
        <p:blipFill>
          <a:blip r:embed="rId22" cstate="print"/>
          <a:srcRect/>
          <a:stretch>
            <a:fillRect/>
          </a:stretch>
        </p:blipFill>
        <p:spPr bwMode="auto">
          <a:xfrm>
            <a:off x="1905000" y="2819400"/>
            <a:ext cx="1962150" cy="1752600"/>
          </a:xfrm>
          <a:prstGeom prst="rect">
            <a:avLst/>
          </a:prstGeom>
          <a:noFill/>
        </p:spPr>
      </p:pic>
      <p:pic>
        <p:nvPicPr>
          <p:cNvPr id="19479" name="Picture 23" descr="Айну">
            <a:hlinkClick r:id="rId23"/>
          </p:cNvPr>
          <p:cNvPicPr>
            <a:picLocks noChangeAspect="1" noChangeArrowheads="1"/>
          </p:cNvPicPr>
          <p:nvPr/>
        </p:nvPicPr>
        <p:blipFill>
          <a:blip r:embed="rId24" cstate="print"/>
          <a:srcRect/>
          <a:stretch>
            <a:fillRect/>
          </a:stretch>
        </p:blipFill>
        <p:spPr bwMode="auto">
          <a:xfrm>
            <a:off x="1905000" y="2819400"/>
            <a:ext cx="1981200" cy="1752600"/>
          </a:xfrm>
          <a:prstGeom prst="rect">
            <a:avLst/>
          </a:prstGeom>
          <a:noFill/>
        </p:spPr>
      </p:pic>
      <p:pic>
        <p:nvPicPr>
          <p:cNvPr id="19481" name="Picture 25" descr="Акита-ину 3">
            <a:hlinkClick r:id="rId25"/>
          </p:cNvPr>
          <p:cNvPicPr>
            <a:picLocks noChangeAspect="1" noChangeArrowheads="1"/>
          </p:cNvPicPr>
          <p:nvPr/>
        </p:nvPicPr>
        <p:blipFill>
          <a:blip r:embed="rId26" cstate="print"/>
          <a:srcRect/>
          <a:stretch>
            <a:fillRect/>
          </a:stretch>
        </p:blipFill>
        <p:spPr bwMode="auto">
          <a:xfrm>
            <a:off x="1905000" y="2819400"/>
            <a:ext cx="1905000" cy="1752600"/>
          </a:xfrm>
          <a:prstGeom prst="rect">
            <a:avLst/>
          </a:prstGeom>
          <a:noFill/>
        </p:spPr>
      </p:pic>
      <p:pic>
        <p:nvPicPr>
          <p:cNvPr id="19483" name="Picture 27" descr="Альпийский таксообразный бракк">
            <a:hlinkClick r:id="rId27"/>
          </p:cNvPr>
          <p:cNvPicPr>
            <a:picLocks noChangeAspect="1" noChangeArrowheads="1"/>
          </p:cNvPicPr>
          <p:nvPr/>
        </p:nvPicPr>
        <p:blipFill>
          <a:blip r:embed="rId28" cstate="print"/>
          <a:srcRect/>
          <a:stretch>
            <a:fillRect/>
          </a:stretch>
        </p:blipFill>
        <p:spPr bwMode="auto">
          <a:xfrm>
            <a:off x="1905000" y="2819400"/>
            <a:ext cx="1981200" cy="1752600"/>
          </a:xfrm>
          <a:prstGeom prst="rect">
            <a:avLst/>
          </a:prstGeom>
          <a:noFill/>
        </p:spPr>
      </p:pic>
      <p:pic>
        <p:nvPicPr>
          <p:cNvPr id="19485" name="Picture 29" descr="Русский охотничий спаниель 3">
            <a:hlinkClick r:id="rId29"/>
          </p:cNvPr>
          <p:cNvPicPr>
            <a:picLocks noChangeAspect="1" noChangeArrowheads="1"/>
          </p:cNvPicPr>
          <p:nvPr/>
        </p:nvPicPr>
        <p:blipFill>
          <a:blip r:embed="rId30" cstate="print"/>
          <a:srcRect/>
          <a:stretch>
            <a:fillRect/>
          </a:stretch>
        </p:blipFill>
        <p:spPr bwMode="auto">
          <a:xfrm>
            <a:off x="1905000" y="2743200"/>
            <a:ext cx="2090738" cy="1905000"/>
          </a:xfrm>
          <a:prstGeom prst="rect">
            <a:avLst/>
          </a:prstGeom>
          <a:noFill/>
        </p:spPr>
      </p:pic>
      <p:pic>
        <p:nvPicPr>
          <p:cNvPr id="19494" name="Picture 38" descr="БОЛЬШОЙ ЗЕННЕНХУНД">
            <a:hlinkClick r:id="rId31" tooltip="БОЛЬШОЙ ЗЕННЕНХУНД"/>
          </p:cNvPr>
          <p:cNvPicPr>
            <a:picLocks noChangeAspect="1" noChangeArrowheads="1"/>
          </p:cNvPicPr>
          <p:nvPr/>
        </p:nvPicPr>
        <p:blipFill>
          <a:blip r:embed="rId32" cstate="print"/>
          <a:srcRect/>
          <a:stretch>
            <a:fillRect/>
          </a:stretch>
        </p:blipFill>
        <p:spPr bwMode="auto">
          <a:xfrm>
            <a:off x="3429000" y="5105400"/>
            <a:ext cx="1828800" cy="1500188"/>
          </a:xfrm>
          <a:prstGeom prst="rect">
            <a:avLst/>
          </a:prstGeom>
          <a:noFill/>
        </p:spPr>
      </p:pic>
      <p:pic>
        <p:nvPicPr>
          <p:cNvPr id="19496" name="Picture 40" descr="100n_1221207058298391">
            <a:hlinkClick r:id="rId33"/>
          </p:cNvPr>
          <p:cNvPicPr>
            <a:picLocks noChangeAspect="1" noChangeArrowheads="1"/>
          </p:cNvPicPr>
          <p:nvPr/>
        </p:nvPicPr>
        <p:blipFill>
          <a:blip r:embed="rId34" cstate="print"/>
          <a:srcRect/>
          <a:stretch>
            <a:fillRect/>
          </a:stretch>
        </p:blipFill>
        <p:spPr bwMode="auto">
          <a:xfrm>
            <a:off x="3429000" y="4876800"/>
            <a:ext cx="1828800" cy="1828800"/>
          </a:xfrm>
          <a:prstGeom prst="rect">
            <a:avLst/>
          </a:prstGeom>
          <a:noFill/>
        </p:spPr>
      </p:pic>
      <p:pic>
        <p:nvPicPr>
          <p:cNvPr id="19492" name="Picture 36" descr="Служебные собаки"/>
          <p:cNvPicPr>
            <a:picLocks noChangeAspect="1" noChangeArrowheads="1"/>
          </p:cNvPicPr>
          <p:nvPr/>
        </p:nvPicPr>
        <p:blipFill>
          <a:blip r:embed="rId35" cstate="print"/>
          <a:srcRect/>
          <a:stretch>
            <a:fillRect/>
          </a:stretch>
        </p:blipFill>
        <p:spPr bwMode="auto">
          <a:xfrm>
            <a:off x="3429000" y="4876800"/>
            <a:ext cx="1828800" cy="1716088"/>
          </a:xfrm>
          <a:prstGeom prst="rect">
            <a:avLst/>
          </a:prstGeom>
          <a:noFill/>
        </p:spPr>
      </p:pic>
      <p:pic>
        <p:nvPicPr>
          <p:cNvPr id="19489" name="Picture 33" descr="i?id=133543040&amp;tov=8">
            <a:hlinkClick r:id="rId36"/>
          </p:cNvPr>
          <p:cNvPicPr>
            <a:picLocks noChangeAspect="1" noChangeArrowheads="1"/>
          </p:cNvPicPr>
          <p:nvPr/>
        </p:nvPicPr>
        <p:blipFill>
          <a:blip r:embed="rId37" cstate="print"/>
          <a:srcRect/>
          <a:stretch>
            <a:fillRect/>
          </a:stretch>
        </p:blipFill>
        <p:spPr bwMode="auto">
          <a:xfrm>
            <a:off x="3429000" y="4876800"/>
            <a:ext cx="1905000" cy="1828800"/>
          </a:xfrm>
          <a:prstGeom prst="rect">
            <a:avLst/>
          </a:prstGeom>
          <a:noFill/>
        </p:spPr>
      </p:pic>
      <p:pic>
        <p:nvPicPr>
          <p:cNvPr id="19487" name="Picture 31" descr="i?id=116367575&amp;tov=8">
            <a:hlinkClick r:id="rId38"/>
          </p:cNvPr>
          <p:cNvPicPr>
            <a:picLocks noChangeAspect="1" noChangeArrowheads="1"/>
          </p:cNvPicPr>
          <p:nvPr/>
        </p:nvPicPr>
        <p:blipFill>
          <a:blip r:embed="rId39" cstate="print"/>
          <a:srcRect/>
          <a:stretch>
            <a:fillRect/>
          </a:stretch>
        </p:blipFill>
        <p:spPr bwMode="auto">
          <a:xfrm>
            <a:off x="3352800" y="4876800"/>
            <a:ext cx="1905000" cy="1828800"/>
          </a:xfrm>
          <a:prstGeom prst="rect">
            <a:avLst/>
          </a:prstGeom>
          <a:noFill/>
        </p:spPr>
      </p:pic>
      <p:pic>
        <p:nvPicPr>
          <p:cNvPr id="19491" name="Picture 35" descr="0233573852">
            <a:hlinkClick r:id="rId40"/>
          </p:cNvPr>
          <p:cNvPicPr>
            <a:picLocks noChangeAspect="1" noChangeArrowheads="1"/>
          </p:cNvPicPr>
          <p:nvPr/>
        </p:nvPicPr>
        <p:blipFill>
          <a:blip r:embed="rId41" cstate="print"/>
          <a:srcRect/>
          <a:stretch>
            <a:fillRect/>
          </a:stretch>
        </p:blipFill>
        <p:spPr bwMode="auto">
          <a:xfrm>
            <a:off x="3352800" y="4876800"/>
            <a:ext cx="2076450" cy="1847850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629" fill="hold"/>
                                        <p:tgtEl>
                                          <p:spTgt spid="1946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4629"/>
                            </p:stCondLst>
                            <p:childTnLst>
                              <p:par>
                                <p:cTn id="10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629"/>
                            </p:stCondLst>
                            <p:childTnLst>
                              <p:par>
                                <p:cTn id="13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6629"/>
                            </p:stCondLst>
                            <p:childTnLst>
                              <p:par>
                                <p:cTn id="16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7629"/>
                            </p:stCondLst>
                            <p:childTnLst>
                              <p:par>
                                <p:cTn id="19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8629"/>
                            </p:stCondLst>
                            <p:childTnLst>
                              <p:par>
                                <p:cTn id="22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9629"/>
                            </p:stCondLst>
                            <p:childTnLst>
                              <p:par>
                                <p:cTn id="25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0629"/>
                            </p:stCondLst>
                            <p:childTnLst>
                              <p:par>
                                <p:cTn id="28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1629"/>
                            </p:stCondLst>
                            <p:childTnLst>
                              <p:par>
                                <p:cTn id="31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2629"/>
                            </p:stCondLst>
                            <p:childTnLst>
                              <p:par>
                                <p:cTn id="34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3629"/>
                            </p:stCondLst>
                            <p:childTnLst>
                              <p:par>
                                <p:cTn id="37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4629"/>
                            </p:stCondLst>
                            <p:childTnLst>
                              <p:par>
                                <p:cTn id="40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5629"/>
                            </p:stCondLst>
                            <p:childTnLst>
                              <p:par>
                                <p:cTn id="43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16629"/>
                            </p:stCondLst>
                            <p:childTnLst>
                              <p:par>
                                <p:cTn id="46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17629"/>
                            </p:stCondLst>
                            <p:childTnLst>
                              <p:par>
                                <p:cTn id="49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18629"/>
                            </p:stCondLst>
                            <p:childTnLst>
                              <p:par>
                                <p:cTn id="52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19629"/>
                            </p:stCondLst>
                            <p:childTnLst>
                              <p:par>
                                <p:cTn id="55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20629"/>
                            </p:stCondLst>
                            <p:childTnLst>
                              <p:par>
                                <p:cTn id="58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21629"/>
                            </p:stCondLst>
                            <p:childTnLst>
                              <p:par>
                                <p:cTn id="61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63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9464"/>
                </p:tgtEl>
              </p:cMediaNode>
            </p:audio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457200" y="244475"/>
            <a:ext cx="8385175" cy="2727325"/>
          </a:xfrm>
        </p:spPr>
        <p:txBody>
          <a:bodyPr/>
          <a:lstStyle/>
          <a:p>
            <a:r>
              <a:rPr lang="ru-RU">
                <a:solidFill>
                  <a:schemeClr val="bg2"/>
                </a:solidFill>
              </a:rPr>
              <a:t>   Командная  игра</a:t>
            </a:r>
          </a:p>
        </p:txBody>
      </p:sp>
      <p:sp>
        <p:nvSpPr>
          <p:cNvPr id="18436" name="Text Box 4"/>
          <p:cNvSpPr txBox="1">
            <a:spLocks noChangeArrowheads="1"/>
          </p:cNvSpPr>
          <p:nvPr/>
        </p:nvSpPr>
        <p:spPr bwMode="auto">
          <a:xfrm>
            <a:off x="1447800" y="2819400"/>
            <a:ext cx="3124200" cy="1190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3600" b="1" i="1">
                <a:solidFill>
                  <a:srgbClr val="FF3300"/>
                </a:solidFill>
              </a:rPr>
              <a:t>Семейство    кошачьих</a:t>
            </a:r>
          </a:p>
        </p:txBody>
      </p:sp>
      <p:sp>
        <p:nvSpPr>
          <p:cNvPr id="18437" name="Text Box 5"/>
          <p:cNvSpPr txBox="1">
            <a:spLocks noChangeArrowheads="1"/>
          </p:cNvSpPr>
          <p:nvPr/>
        </p:nvSpPr>
        <p:spPr bwMode="auto">
          <a:xfrm>
            <a:off x="5486400" y="2819400"/>
            <a:ext cx="3352800" cy="1190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3600" b="1" i="1">
                <a:solidFill>
                  <a:srgbClr val="0000FF"/>
                </a:solidFill>
              </a:rPr>
              <a:t>Семейство  собачьих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1843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1843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1843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4" dur="80"/>
                                        <p:tgtEl>
                                          <p:spTgt spid="1843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5" dur="80"/>
                                        <p:tgtEl>
                                          <p:spTgt spid="1843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" dur="80"/>
                                        <p:tgtEl>
                                          <p:spTgt spid="1843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436" grpId="0"/>
      <p:bldP spid="18437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2"/>
          <p:cNvSpPr>
            <a:spLocks noGrp="1" noChangeArrowheads="1"/>
          </p:cNvSpPr>
          <p:nvPr>
            <p:ph type="title"/>
          </p:nvPr>
        </p:nvSpPr>
        <p:spPr>
          <a:xfrm>
            <a:off x="395288" y="0"/>
            <a:ext cx="8229600" cy="1143000"/>
          </a:xfrm>
          <a:noFill/>
          <a:ln/>
        </p:spPr>
        <p:txBody>
          <a:bodyPr/>
          <a:lstStyle/>
          <a:p>
            <a:r>
              <a:rPr lang="ru-RU">
                <a:solidFill>
                  <a:srgbClr val="006600"/>
                </a:solidFill>
              </a:rPr>
              <a:t>Распредели по группам</a:t>
            </a:r>
          </a:p>
        </p:txBody>
      </p:sp>
      <p:pic>
        <p:nvPicPr>
          <p:cNvPr id="62467" name="Picture 3" descr="зубр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250825" y="4149725"/>
            <a:ext cx="2519363" cy="2519363"/>
          </a:xfrm>
          <a:prstGeom prst="rect">
            <a:avLst/>
          </a:prstGeom>
          <a:noFill/>
        </p:spPr>
      </p:pic>
      <p:pic>
        <p:nvPicPr>
          <p:cNvPr id="62468" name="Picture 4" descr="гусь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6372225" y="4149725"/>
            <a:ext cx="2519363" cy="2519363"/>
          </a:xfrm>
          <a:prstGeom prst="rect">
            <a:avLst/>
          </a:prstGeom>
          <a:noFill/>
        </p:spPr>
      </p:pic>
      <p:pic>
        <p:nvPicPr>
          <p:cNvPr id="62469" name="Picture 5" descr="собака"/>
          <p:cNvPicPr>
            <a:picLocks noChangeAspect="1" noChangeArrowheads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>
            <a:off x="3311525" y="4149725"/>
            <a:ext cx="2519363" cy="2519363"/>
          </a:xfrm>
          <a:prstGeom prst="rect">
            <a:avLst/>
          </a:prstGeom>
          <a:noFill/>
        </p:spPr>
      </p:pic>
      <p:pic>
        <p:nvPicPr>
          <p:cNvPr id="62470" name="Picture 6" descr="гусеница_3"/>
          <p:cNvPicPr>
            <a:picLocks noChangeAspect="1" noChangeArrowheads="1"/>
          </p:cNvPicPr>
          <p:nvPr/>
        </p:nvPicPr>
        <p:blipFill>
          <a:blip r:embed="rId6" cstate="email"/>
          <a:srcRect/>
          <a:stretch>
            <a:fillRect/>
          </a:stretch>
        </p:blipFill>
        <p:spPr bwMode="auto">
          <a:xfrm>
            <a:off x="250825" y="1268413"/>
            <a:ext cx="2519363" cy="2519362"/>
          </a:xfrm>
          <a:prstGeom prst="rect">
            <a:avLst/>
          </a:prstGeom>
          <a:noFill/>
        </p:spPr>
      </p:pic>
      <p:pic>
        <p:nvPicPr>
          <p:cNvPr id="62471" name="Picture 7" descr="лошадь"/>
          <p:cNvPicPr>
            <a:picLocks noChangeAspect="1" noChangeArrowheads="1"/>
          </p:cNvPicPr>
          <p:nvPr/>
        </p:nvPicPr>
        <p:blipFill>
          <a:blip r:embed="rId7" cstate="email"/>
          <a:srcRect/>
          <a:stretch>
            <a:fillRect/>
          </a:stretch>
        </p:blipFill>
        <p:spPr bwMode="auto">
          <a:xfrm>
            <a:off x="6372225" y="1268413"/>
            <a:ext cx="2519363" cy="2519362"/>
          </a:xfrm>
          <a:prstGeom prst="rect">
            <a:avLst/>
          </a:prstGeom>
          <a:noFill/>
        </p:spPr>
      </p:pic>
      <p:pic>
        <p:nvPicPr>
          <p:cNvPr id="62472" name="Picture 8" descr="орел"/>
          <p:cNvPicPr>
            <a:picLocks noChangeAspect="1" noChangeArrowheads="1"/>
          </p:cNvPicPr>
          <p:nvPr/>
        </p:nvPicPr>
        <p:blipFill>
          <a:blip r:embed="rId8" cstate="email"/>
          <a:srcRect/>
          <a:stretch>
            <a:fillRect/>
          </a:stretch>
        </p:blipFill>
        <p:spPr bwMode="auto">
          <a:xfrm>
            <a:off x="3311525" y="1268413"/>
            <a:ext cx="2519363" cy="251936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2"/>
          <p:cNvSpPr>
            <a:spLocks noChangeArrowheads="1"/>
          </p:cNvSpPr>
          <p:nvPr/>
        </p:nvSpPr>
        <p:spPr bwMode="auto">
          <a:xfrm>
            <a:off x="0" y="4049713"/>
            <a:ext cx="9144000" cy="2808287"/>
          </a:xfrm>
          <a:prstGeom prst="rect">
            <a:avLst/>
          </a:prstGeom>
          <a:solidFill>
            <a:srgbClr val="C0DEC4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65539" name="Rectangle 3"/>
          <p:cNvSpPr>
            <a:spLocks noChangeArrowheads="1"/>
          </p:cNvSpPr>
          <p:nvPr/>
        </p:nvSpPr>
        <p:spPr bwMode="auto">
          <a:xfrm>
            <a:off x="0" y="-26988"/>
            <a:ext cx="9144000" cy="2808288"/>
          </a:xfrm>
          <a:prstGeom prst="rect">
            <a:avLst/>
          </a:prstGeom>
          <a:solidFill>
            <a:srgbClr val="BED9AF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65540" name="Rectangle 4"/>
          <p:cNvSpPr>
            <a:spLocks noGrp="1" noChangeArrowheads="1"/>
          </p:cNvSpPr>
          <p:nvPr>
            <p:ph type="title"/>
          </p:nvPr>
        </p:nvSpPr>
        <p:spPr>
          <a:xfrm>
            <a:off x="0" y="2852738"/>
            <a:ext cx="9144000" cy="1143000"/>
          </a:xfrm>
          <a:noFill/>
          <a:ln/>
        </p:spPr>
        <p:txBody>
          <a:bodyPr/>
          <a:lstStyle/>
          <a:p>
            <a:r>
              <a:rPr lang="ru-RU">
                <a:solidFill>
                  <a:srgbClr val="008000"/>
                </a:solidFill>
              </a:rPr>
              <a:t>Дикие и домашние</a:t>
            </a:r>
          </a:p>
        </p:txBody>
      </p:sp>
      <p:pic>
        <p:nvPicPr>
          <p:cNvPr id="65541" name="Picture 5" descr="зубр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6373813" y="115888"/>
            <a:ext cx="2519362" cy="2519362"/>
          </a:xfrm>
          <a:prstGeom prst="rect">
            <a:avLst/>
          </a:prstGeom>
          <a:noFill/>
        </p:spPr>
      </p:pic>
      <p:pic>
        <p:nvPicPr>
          <p:cNvPr id="65542" name="Picture 6" descr="гусь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6372225" y="4149725"/>
            <a:ext cx="2519363" cy="2519363"/>
          </a:xfrm>
          <a:prstGeom prst="rect">
            <a:avLst/>
          </a:prstGeom>
          <a:noFill/>
        </p:spPr>
      </p:pic>
      <p:pic>
        <p:nvPicPr>
          <p:cNvPr id="65543" name="Picture 7" descr="собака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3311525" y="4125913"/>
            <a:ext cx="2519363" cy="2519362"/>
          </a:xfrm>
          <a:prstGeom prst="rect">
            <a:avLst/>
          </a:prstGeom>
          <a:noFill/>
        </p:spPr>
      </p:pic>
      <p:pic>
        <p:nvPicPr>
          <p:cNvPr id="65544" name="Picture 8" descr="гусеница_3"/>
          <p:cNvPicPr>
            <a:picLocks noChangeAspect="1" noChangeArrowheads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>
            <a:off x="250825" y="115888"/>
            <a:ext cx="2519363" cy="2519362"/>
          </a:xfrm>
          <a:prstGeom prst="rect">
            <a:avLst/>
          </a:prstGeom>
          <a:noFill/>
        </p:spPr>
      </p:pic>
      <p:pic>
        <p:nvPicPr>
          <p:cNvPr id="65545" name="Picture 9" descr="лошадь"/>
          <p:cNvPicPr>
            <a:picLocks noChangeAspect="1" noChangeArrowheads="1"/>
          </p:cNvPicPr>
          <p:nvPr/>
        </p:nvPicPr>
        <p:blipFill>
          <a:blip r:embed="rId6" cstate="email"/>
          <a:srcRect/>
          <a:stretch>
            <a:fillRect/>
          </a:stretch>
        </p:blipFill>
        <p:spPr bwMode="auto">
          <a:xfrm>
            <a:off x="250825" y="4149725"/>
            <a:ext cx="2519363" cy="2519363"/>
          </a:xfrm>
          <a:prstGeom prst="rect">
            <a:avLst/>
          </a:prstGeom>
          <a:noFill/>
        </p:spPr>
      </p:pic>
      <p:pic>
        <p:nvPicPr>
          <p:cNvPr id="65546" name="Picture 10" descr="орел"/>
          <p:cNvPicPr>
            <a:picLocks noChangeAspect="1" noChangeArrowheads="1"/>
          </p:cNvPicPr>
          <p:nvPr/>
        </p:nvPicPr>
        <p:blipFill>
          <a:blip r:embed="rId7" cstate="email"/>
          <a:srcRect/>
          <a:stretch>
            <a:fillRect/>
          </a:stretch>
        </p:blipFill>
        <p:spPr bwMode="auto">
          <a:xfrm>
            <a:off x="3311525" y="115888"/>
            <a:ext cx="2519363" cy="251936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655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655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655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5540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2"/>
          <p:cNvSpPr>
            <a:spLocks noChangeArrowheads="1"/>
          </p:cNvSpPr>
          <p:nvPr/>
        </p:nvSpPr>
        <p:spPr bwMode="auto">
          <a:xfrm>
            <a:off x="6227763" y="981075"/>
            <a:ext cx="2808287" cy="5876925"/>
          </a:xfrm>
          <a:prstGeom prst="rect">
            <a:avLst/>
          </a:prstGeom>
          <a:solidFill>
            <a:srgbClr val="C0DEC4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66563" name="Rectangle 3"/>
          <p:cNvSpPr>
            <a:spLocks noChangeArrowheads="1"/>
          </p:cNvSpPr>
          <p:nvPr/>
        </p:nvSpPr>
        <p:spPr bwMode="auto">
          <a:xfrm>
            <a:off x="107950" y="981075"/>
            <a:ext cx="5867400" cy="5876925"/>
          </a:xfrm>
          <a:prstGeom prst="rect">
            <a:avLst/>
          </a:prstGeom>
          <a:solidFill>
            <a:srgbClr val="BED9AF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66564" name="Rectangle 4"/>
          <p:cNvSpPr>
            <a:spLocks noGrp="1" noRot="1" noChangeArrowheads="1"/>
          </p:cNvSpPr>
          <p:nvPr>
            <p:ph type="title"/>
          </p:nvPr>
        </p:nvSpPr>
        <p:spPr>
          <a:xfrm>
            <a:off x="611188" y="0"/>
            <a:ext cx="8229600" cy="1143000"/>
          </a:xfrm>
        </p:spPr>
        <p:txBody>
          <a:bodyPr/>
          <a:lstStyle/>
          <a:p>
            <a:r>
              <a:rPr lang="ru-RU">
                <a:solidFill>
                  <a:srgbClr val="008000"/>
                </a:solidFill>
              </a:rPr>
              <a:t>Кто строит жилища?</a:t>
            </a:r>
          </a:p>
        </p:txBody>
      </p:sp>
      <p:pic>
        <p:nvPicPr>
          <p:cNvPr id="66565" name="Picture 5" descr="гнездо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0825" y="1268413"/>
            <a:ext cx="2519363" cy="2519362"/>
          </a:xfrm>
          <a:prstGeom prst="rect">
            <a:avLst/>
          </a:prstGeom>
          <a:noFill/>
        </p:spPr>
      </p:pic>
      <p:pic>
        <p:nvPicPr>
          <p:cNvPr id="66566" name="Picture 6" descr="муравейник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311525" y="1268413"/>
            <a:ext cx="2519363" cy="2519362"/>
          </a:xfrm>
          <a:prstGeom prst="rect">
            <a:avLst/>
          </a:prstGeom>
          <a:noFill/>
        </p:spPr>
      </p:pic>
      <p:pic>
        <p:nvPicPr>
          <p:cNvPr id="66567" name="Picture 7" descr="хатка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50825" y="4076700"/>
            <a:ext cx="2519363" cy="2519363"/>
          </a:xfrm>
          <a:prstGeom prst="rect">
            <a:avLst/>
          </a:prstGeom>
          <a:noFill/>
        </p:spPr>
      </p:pic>
      <p:pic>
        <p:nvPicPr>
          <p:cNvPr id="66568" name="Picture 8" descr="лошадь_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373813" y="1268413"/>
            <a:ext cx="2519362" cy="2519362"/>
          </a:xfrm>
          <a:prstGeom prst="rect">
            <a:avLst/>
          </a:prstGeom>
          <a:noFill/>
        </p:spPr>
      </p:pic>
      <p:pic>
        <p:nvPicPr>
          <p:cNvPr id="66569" name="Picture 9" descr="птичник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373813" y="4076700"/>
            <a:ext cx="2519362" cy="2519363"/>
          </a:xfrm>
          <a:prstGeom prst="rect">
            <a:avLst/>
          </a:prstGeom>
          <a:noFill/>
        </p:spPr>
      </p:pic>
      <p:pic>
        <p:nvPicPr>
          <p:cNvPr id="66570" name="Picture 10" descr="дятел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311525" y="4076700"/>
            <a:ext cx="2519363" cy="251936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665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665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6562" grpId="0" animBg="1"/>
      <p:bldP spid="66563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/>
          <p:cNvSpPr>
            <a:spLocks noChangeArrowheads="1"/>
          </p:cNvSpPr>
          <p:nvPr/>
        </p:nvSpPr>
        <p:spPr bwMode="auto">
          <a:xfrm>
            <a:off x="0" y="4076700"/>
            <a:ext cx="9144000" cy="2808288"/>
          </a:xfrm>
          <a:prstGeom prst="rect">
            <a:avLst/>
          </a:prstGeom>
          <a:solidFill>
            <a:srgbClr val="C0DEC4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67587" name="Rectangle 3"/>
          <p:cNvSpPr>
            <a:spLocks noChangeArrowheads="1"/>
          </p:cNvSpPr>
          <p:nvPr/>
        </p:nvSpPr>
        <p:spPr bwMode="auto">
          <a:xfrm>
            <a:off x="0" y="981075"/>
            <a:ext cx="9144000" cy="2808288"/>
          </a:xfrm>
          <a:prstGeom prst="rect">
            <a:avLst/>
          </a:prstGeom>
          <a:solidFill>
            <a:srgbClr val="BED9AF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67588" name="Rectangle 4"/>
          <p:cNvSpPr>
            <a:spLocks noGrp="1" noRot="1" noChangeArrowheads="1"/>
          </p:cNvSpPr>
          <p:nvPr>
            <p:ph type="title"/>
          </p:nvPr>
        </p:nvSpPr>
        <p:spPr>
          <a:xfrm>
            <a:off x="468313" y="0"/>
            <a:ext cx="8229600" cy="1143000"/>
          </a:xfrm>
        </p:spPr>
        <p:txBody>
          <a:bodyPr/>
          <a:lstStyle/>
          <a:p>
            <a:r>
              <a:rPr lang="ru-RU">
                <a:solidFill>
                  <a:srgbClr val="008000"/>
                </a:solidFill>
              </a:rPr>
              <a:t>Как кормятся?</a:t>
            </a:r>
          </a:p>
        </p:txBody>
      </p:sp>
      <p:pic>
        <p:nvPicPr>
          <p:cNvPr id="67589" name="Picture 5" descr="белка_3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250825" y="1125538"/>
            <a:ext cx="2519363" cy="2519362"/>
          </a:xfrm>
          <a:prstGeom prst="rect">
            <a:avLst/>
          </a:prstGeom>
          <a:noFill/>
        </p:spPr>
      </p:pic>
      <p:pic>
        <p:nvPicPr>
          <p:cNvPr id="67590" name="Picture 6" descr="шмель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311525" y="1125538"/>
            <a:ext cx="2519363" cy="2519362"/>
          </a:xfrm>
          <a:prstGeom prst="rect">
            <a:avLst/>
          </a:prstGeom>
          <a:noFill/>
        </p:spPr>
      </p:pic>
      <p:pic>
        <p:nvPicPr>
          <p:cNvPr id="67591" name="Picture 7" descr="лошадь_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331913" y="4224338"/>
            <a:ext cx="2860675" cy="2517775"/>
          </a:xfrm>
          <a:prstGeom prst="rect">
            <a:avLst/>
          </a:prstGeom>
          <a:noFill/>
        </p:spPr>
      </p:pic>
      <p:pic>
        <p:nvPicPr>
          <p:cNvPr id="67592" name="Picture 8" descr="волк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372225" y="1125538"/>
            <a:ext cx="2519363" cy="2519362"/>
          </a:xfrm>
          <a:prstGeom prst="rect">
            <a:avLst/>
          </a:prstGeom>
          <a:noFill/>
        </p:spPr>
      </p:pic>
      <p:pic>
        <p:nvPicPr>
          <p:cNvPr id="67593" name="Picture 9" descr="кролик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932363" y="4224338"/>
            <a:ext cx="3024187" cy="251777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675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675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7586" grpId="0" animBg="1"/>
      <p:bldP spid="67587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1763713" y="2636838"/>
            <a:ext cx="4897437" cy="1143000"/>
          </a:xfrm>
        </p:spPr>
        <p:txBody>
          <a:bodyPr/>
          <a:lstStyle/>
          <a:p>
            <a:r>
              <a:rPr lang="ru-RU">
                <a:solidFill>
                  <a:srgbClr val="008000"/>
                </a:solidFill>
              </a:rPr>
              <a:t>Чьё жилище?</a:t>
            </a:r>
          </a:p>
        </p:txBody>
      </p:sp>
      <p:sp>
        <p:nvSpPr>
          <p:cNvPr id="69635" name="Rectangle 3"/>
          <p:cNvSpPr>
            <a:spLocks noGrp="1" noRot="1" noChangeArrowheads="1"/>
          </p:cNvSpPr>
          <p:nvPr>
            <p:ph type="body" sz="half" idx="1"/>
          </p:nvPr>
        </p:nvSpPr>
        <p:spPr>
          <a:xfrm>
            <a:off x="323850" y="1989138"/>
            <a:ext cx="1871663" cy="2879725"/>
          </a:xfrm>
        </p:spPr>
        <p:txBody>
          <a:bodyPr/>
          <a:lstStyle/>
          <a:p>
            <a:pPr>
              <a:buFont typeface="Wingdings" pitchFamily="2" charset="2"/>
              <a:buNone/>
            </a:pPr>
            <a:r>
              <a:rPr lang="ru-RU" b="1"/>
              <a:t>дупло</a:t>
            </a:r>
          </a:p>
          <a:p>
            <a:pPr>
              <a:buFont typeface="Wingdings" pitchFamily="2" charset="2"/>
              <a:buNone/>
            </a:pPr>
            <a:r>
              <a:rPr lang="ru-RU" b="1"/>
              <a:t>нора</a:t>
            </a:r>
          </a:p>
          <a:p>
            <a:pPr>
              <a:buFont typeface="Wingdings" pitchFamily="2" charset="2"/>
              <a:buNone/>
            </a:pPr>
            <a:r>
              <a:rPr lang="ru-RU" b="1"/>
              <a:t>гнездо</a:t>
            </a:r>
          </a:p>
          <a:p>
            <a:pPr>
              <a:buFont typeface="Wingdings" pitchFamily="2" charset="2"/>
              <a:buNone/>
            </a:pPr>
            <a:r>
              <a:rPr lang="ru-RU" b="1"/>
              <a:t>хатка</a:t>
            </a:r>
          </a:p>
          <a:p>
            <a:pPr>
              <a:buFont typeface="Wingdings" pitchFamily="2" charset="2"/>
              <a:buNone/>
            </a:pPr>
            <a:r>
              <a:rPr lang="ru-RU" b="1"/>
              <a:t>берлога</a:t>
            </a:r>
          </a:p>
          <a:p>
            <a:pPr>
              <a:buFont typeface="Wingdings" pitchFamily="2" charset="2"/>
              <a:buNone/>
            </a:pPr>
            <a:endParaRPr lang="ru-RU"/>
          </a:p>
        </p:txBody>
      </p:sp>
      <p:sp>
        <p:nvSpPr>
          <p:cNvPr id="69636" name="Rectangle 4"/>
          <p:cNvSpPr>
            <a:spLocks noGrp="1" noRot="1" noChangeArrowheads="1"/>
          </p:cNvSpPr>
          <p:nvPr>
            <p:ph type="body" sz="half" idx="2"/>
          </p:nvPr>
        </p:nvSpPr>
        <p:spPr>
          <a:xfrm>
            <a:off x="6300788" y="1916113"/>
            <a:ext cx="2540000" cy="2952750"/>
          </a:xfrm>
        </p:spPr>
        <p:txBody>
          <a:bodyPr/>
          <a:lstStyle/>
          <a:p>
            <a:pPr algn="r">
              <a:buFont typeface="Wingdings" pitchFamily="2" charset="2"/>
              <a:buNone/>
            </a:pPr>
            <a:r>
              <a:rPr lang="ru-RU" b="1"/>
              <a:t>конюшня</a:t>
            </a:r>
          </a:p>
          <a:p>
            <a:pPr algn="r">
              <a:buFont typeface="Wingdings" pitchFamily="2" charset="2"/>
              <a:buNone/>
            </a:pPr>
            <a:r>
              <a:rPr lang="ru-RU" b="1"/>
              <a:t>свинарник</a:t>
            </a:r>
          </a:p>
          <a:p>
            <a:pPr algn="r">
              <a:buFont typeface="Wingdings" pitchFamily="2" charset="2"/>
              <a:buNone/>
            </a:pPr>
            <a:r>
              <a:rPr lang="ru-RU" b="1"/>
              <a:t>овчарня</a:t>
            </a:r>
          </a:p>
          <a:p>
            <a:pPr algn="r">
              <a:buFont typeface="Wingdings" pitchFamily="2" charset="2"/>
              <a:buNone/>
            </a:pPr>
            <a:r>
              <a:rPr lang="ru-RU" b="1"/>
              <a:t>коровник</a:t>
            </a:r>
          </a:p>
          <a:p>
            <a:pPr algn="r">
              <a:buFont typeface="Wingdings" pitchFamily="2" charset="2"/>
              <a:buNone/>
            </a:pPr>
            <a:r>
              <a:rPr lang="ru-RU" b="1"/>
              <a:t>курятник</a:t>
            </a:r>
          </a:p>
          <a:p>
            <a:pPr>
              <a:buFont typeface="Wingdings" pitchFamily="2" charset="2"/>
              <a:buNone/>
            </a:pPr>
            <a:endParaRPr lang="ru-RU" b="1"/>
          </a:p>
        </p:txBody>
      </p:sp>
      <p:pic>
        <p:nvPicPr>
          <p:cNvPr id="69637" name="Picture 5" descr="белка_3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3851275" y="5157788"/>
            <a:ext cx="1439863" cy="1439862"/>
          </a:xfrm>
          <a:prstGeom prst="rect">
            <a:avLst/>
          </a:prstGeom>
          <a:noFill/>
        </p:spPr>
      </p:pic>
      <p:pic>
        <p:nvPicPr>
          <p:cNvPr id="69638" name="Picture 6" descr="корова_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651500" y="5157788"/>
            <a:ext cx="1439863" cy="1439862"/>
          </a:xfrm>
          <a:prstGeom prst="rect">
            <a:avLst/>
          </a:prstGeom>
          <a:noFill/>
        </p:spPr>
      </p:pic>
      <p:pic>
        <p:nvPicPr>
          <p:cNvPr id="69639" name="Picture 7" descr="жеребенок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051050" y="5157788"/>
            <a:ext cx="1439863" cy="1439862"/>
          </a:xfrm>
          <a:prstGeom prst="rect">
            <a:avLst/>
          </a:prstGeom>
          <a:noFill/>
        </p:spPr>
      </p:pic>
      <p:pic>
        <p:nvPicPr>
          <p:cNvPr id="69640" name="Picture 8" descr="медведь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085975" y="333375"/>
            <a:ext cx="1439863" cy="1439863"/>
          </a:xfrm>
          <a:prstGeom prst="rect">
            <a:avLst/>
          </a:prstGeom>
          <a:noFill/>
        </p:spPr>
      </p:pic>
      <p:pic>
        <p:nvPicPr>
          <p:cNvPr id="69641" name="Picture 9" descr="курица"/>
          <p:cNvPicPr preferRelativeResize="0"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451725" y="5157788"/>
            <a:ext cx="1439863" cy="1439862"/>
          </a:xfrm>
          <a:prstGeom prst="rect">
            <a:avLst/>
          </a:prstGeom>
          <a:noFill/>
        </p:spPr>
      </p:pic>
      <p:pic>
        <p:nvPicPr>
          <p:cNvPr id="69642" name="Picture 10" descr="поросята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922713" y="333375"/>
            <a:ext cx="1439862" cy="1439863"/>
          </a:xfrm>
          <a:prstGeom prst="rect">
            <a:avLst/>
          </a:prstGeom>
          <a:noFill/>
        </p:spPr>
      </p:pic>
      <p:pic>
        <p:nvPicPr>
          <p:cNvPr id="69643" name="Picture 11" descr="овца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250825" y="333375"/>
            <a:ext cx="1439863" cy="1439863"/>
          </a:xfrm>
          <a:prstGeom prst="rect">
            <a:avLst/>
          </a:prstGeom>
          <a:noFill/>
        </p:spPr>
      </p:pic>
      <p:pic>
        <p:nvPicPr>
          <p:cNvPr id="69644" name="Picture 12" descr="орел"/>
          <p:cNvPicPr>
            <a:picLocks noChangeAspect="1" noChangeArrowheads="1"/>
          </p:cNvPicPr>
          <p:nvPr/>
        </p:nvPicPr>
        <p:blipFill>
          <a:blip r:embed="rId9" cstate="email"/>
          <a:srcRect/>
          <a:stretch>
            <a:fillRect/>
          </a:stretch>
        </p:blipFill>
        <p:spPr bwMode="auto">
          <a:xfrm>
            <a:off x="250825" y="5157788"/>
            <a:ext cx="1439863" cy="1439862"/>
          </a:xfrm>
          <a:prstGeom prst="rect">
            <a:avLst/>
          </a:prstGeom>
          <a:noFill/>
        </p:spPr>
      </p:pic>
      <p:pic>
        <p:nvPicPr>
          <p:cNvPr id="69645" name="Picture 13" descr="волк_2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5759450" y="333375"/>
            <a:ext cx="1439863" cy="1439863"/>
          </a:xfrm>
          <a:prstGeom prst="rect">
            <a:avLst/>
          </a:prstGeom>
          <a:noFill/>
        </p:spPr>
      </p:pic>
      <p:pic>
        <p:nvPicPr>
          <p:cNvPr id="69646" name="Picture 14" descr="бобр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7596188" y="333375"/>
            <a:ext cx="1303337" cy="143986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208 0.01204 L -0.78334 -0.17523 " pathEditMode="fixed" rAng="0" ptsTypes="AA">
                                      <p:cBhvr>
                                        <p:cTn id="6" dur="2000" fill="hold"/>
                                        <p:tgtEl>
                                          <p:spTgt spid="6963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9300" y="-94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0.00949 L 0.18125 -0.33703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696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100" y="-173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-0.34653 -0.10486 " pathEditMode="relative" ptsTypes="AA">
                                      <p:cBhvr>
                                        <p:cTn id="14" dur="2000" fill="hold"/>
                                        <p:tgtEl>
                                          <p:spTgt spid="6963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.60643 -0.11551 " pathEditMode="relative" ptsTypes="AA">
                                      <p:cBhvr>
                                        <p:cTn id="18" dur="2000" fill="hold"/>
                                        <p:tgtEl>
                                          <p:spTgt spid="696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158 -4.81481E-6 L 0.78055 -0.26226 " pathEditMode="fixed" rAng="0" ptsTypes="AA">
                                      <p:cBhvr>
                                        <p:cTn id="22" dur="2000" fill="hold"/>
                                        <p:tgtEl>
                                          <p:spTgt spid="696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9800" y="-131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.23101 " pathEditMode="relative" ptsTypes="AA">
                                      <p:cBhvr>
                                        <p:cTn id="26" dur="2000" fill="hold"/>
                                        <p:tgtEl>
                                          <p:spTgt spid="696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6 2.22222E-6 L -0.56441 0.39259 " pathEditMode="fixed" rAng="0" ptsTypes="AA">
                                      <p:cBhvr>
                                        <p:cTn id="30" dur="2000" fill="hold"/>
                                        <p:tgtEl>
                                          <p:spTgt spid="696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8200" y="196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625 0.00393 L 0.37187 0.38194 " pathEditMode="relative" rAng="0" ptsTypes="AA">
                                      <p:cBhvr>
                                        <p:cTn id="34" dur="2000" fill="hold"/>
                                        <p:tgtEl>
                                          <p:spTgt spid="696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900" y="189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2222E-6 3.33333E-6 L -0.19271 0.16828 " pathEditMode="relative" rAng="0" ptsTypes="AA">
                                      <p:cBhvr>
                                        <p:cTn id="38" dur="2000" fill="hold"/>
                                        <p:tgtEl>
                                          <p:spTgt spid="6963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600" y="84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72222E-6 4.81481E-6 L 0.01597 0.09351 " pathEditMode="relative" rAng="0" ptsTypes="AA">
                                      <p:cBhvr>
                                        <p:cTn id="42" dur="2000" fill="hold"/>
                                        <p:tgtEl>
                                          <p:spTgt spid="6963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00" y="47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457200" y="244475"/>
            <a:ext cx="8385175" cy="2727325"/>
          </a:xfrm>
        </p:spPr>
        <p:txBody>
          <a:bodyPr/>
          <a:lstStyle/>
          <a:p>
            <a:r>
              <a:rPr lang="ru-RU">
                <a:solidFill>
                  <a:schemeClr val="bg2"/>
                </a:solidFill>
              </a:rPr>
              <a:t>   Командная  игра</a:t>
            </a:r>
          </a:p>
        </p:txBody>
      </p:sp>
      <p:sp>
        <p:nvSpPr>
          <p:cNvPr id="74755" name="Text Box 3"/>
          <p:cNvSpPr txBox="1">
            <a:spLocks noChangeArrowheads="1"/>
          </p:cNvSpPr>
          <p:nvPr/>
        </p:nvSpPr>
        <p:spPr bwMode="auto">
          <a:xfrm>
            <a:off x="1447800" y="2209800"/>
            <a:ext cx="3124200" cy="1190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3600" b="1" i="1">
                <a:solidFill>
                  <a:srgbClr val="FF3300"/>
                </a:solidFill>
              </a:rPr>
              <a:t>Семейство    кошачьих</a:t>
            </a:r>
          </a:p>
        </p:txBody>
      </p:sp>
      <p:sp>
        <p:nvSpPr>
          <p:cNvPr id="74756" name="Text Box 4"/>
          <p:cNvSpPr txBox="1">
            <a:spLocks noChangeArrowheads="1"/>
          </p:cNvSpPr>
          <p:nvPr/>
        </p:nvSpPr>
        <p:spPr bwMode="auto">
          <a:xfrm>
            <a:off x="5486400" y="2286000"/>
            <a:ext cx="3352800" cy="1190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3600" b="1" i="1">
                <a:solidFill>
                  <a:srgbClr val="0000FF"/>
                </a:solidFill>
              </a:rPr>
              <a:t>Семейство  собачьих</a:t>
            </a:r>
          </a:p>
        </p:txBody>
      </p:sp>
      <p:sp>
        <p:nvSpPr>
          <p:cNvPr id="74757" name="Rectangle 5"/>
          <p:cNvSpPr>
            <a:spLocks noChangeArrowheads="1"/>
          </p:cNvSpPr>
          <p:nvPr/>
        </p:nvSpPr>
        <p:spPr bwMode="auto">
          <a:xfrm>
            <a:off x="2209800" y="3505200"/>
            <a:ext cx="1219200" cy="1143000"/>
          </a:xfrm>
          <a:prstGeom prst="rect">
            <a:avLst/>
          </a:prstGeom>
          <a:solidFill>
            <a:srgbClr val="CCFFFF"/>
          </a:solidFill>
          <a:ln w="9525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74758" name="Rectangle 6"/>
          <p:cNvSpPr>
            <a:spLocks noChangeArrowheads="1"/>
          </p:cNvSpPr>
          <p:nvPr/>
        </p:nvSpPr>
        <p:spPr bwMode="auto">
          <a:xfrm>
            <a:off x="6172200" y="3505200"/>
            <a:ext cx="1219200" cy="1143000"/>
          </a:xfrm>
          <a:prstGeom prst="rect">
            <a:avLst/>
          </a:prstGeom>
          <a:solidFill>
            <a:srgbClr val="CCFFFF"/>
          </a:solidFill>
          <a:ln w="9525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74759" name="Text Box 7"/>
          <p:cNvSpPr txBox="1">
            <a:spLocks noChangeArrowheads="1"/>
          </p:cNvSpPr>
          <p:nvPr/>
        </p:nvSpPr>
        <p:spPr bwMode="auto">
          <a:xfrm>
            <a:off x="2133600" y="5105400"/>
            <a:ext cx="640080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3200" b="1" i="1">
                <a:solidFill>
                  <a:schemeClr val="folHlink"/>
                </a:solidFill>
              </a:rPr>
              <a:t>Молодцы !   Получите призы.</a:t>
            </a:r>
          </a:p>
        </p:txBody>
      </p:sp>
      <p:pic>
        <p:nvPicPr>
          <p:cNvPr id="74760" name="Picture 8">
            <a:hlinkClick r:id="" action="ppaction://media"/>
          </p:cNvPr>
          <p:cNvPicPr>
            <a:picLocks noRot="1" noChangeAspect="1" noChangeArrowheads="1"/>
          </p:cNvPicPr>
          <p:nvPr>
            <a:wavAudioFile r:embed="rId1" name="MSSN00226A0000[1].wav"/>
          </p:nvPr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1752600" y="5257800"/>
            <a:ext cx="304800" cy="304800"/>
          </a:xfrm>
          <a:prstGeom prst="rect">
            <a:avLst/>
          </a:prstGeom>
          <a:noFill/>
        </p:spPr>
      </p:pic>
      <p:pic>
        <p:nvPicPr>
          <p:cNvPr id="74761" name="Picture 9" descr="MMAG00373_0000[1]"/>
          <p:cNvPicPr>
            <a:picLocks noChangeAspect="1" noChangeArrowheads="1" noCrop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4343400" y="3581400"/>
            <a:ext cx="1000125" cy="962025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600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649" fill="hold"/>
                                        <p:tgtEl>
                                          <p:spTgt spid="7476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7" presetClass="entr" presetSubtype="0" fill="hold" nodeType="withEffect">
                                  <p:stCondLst>
                                    <p:cond delay="300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9" dur="80"/>
                                        <p:tgtEl>
                                          <p:spTgt spid="747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0" dur="80"/>
                                        <p:tgtEl>
                                          <p:spTgt spid="747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1" dur="80"/>
                                        <p:tgtEl>
                                          <p:spTgt spid="747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ntr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14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4760"/>
                </p:tgtEl>
              </p:cMediaNode>
            </p:audio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i="1">
                <a:solidFill>
                  <a:srgbClr val="0000FF"/>
                </a:solidFill>
              </a:rPr>
              <a:t>Расскажи о своём питомце по плану</a:t>
            </a:r>
          </a:p>
        </p:txBody>
      </p:sp>
      <p:sp>
        <p:nvSpPr>
          <p:cNvPr id="17411" name="Rectangle 3"/>
          <p:cNvSpPr>
            <a:spLocks noGrp="1" noRot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 typeface="Wingdings" pitchFamily="2" charset="2"/>
              <a:buNone/>
            </a:pPr>
            <a:endParaRPr lang="ru-RU">
              <a:solidFill>
                <a:srgbClr val="006600"/>
              </a:solidFill>
            </a:endParaRPr>
          </a:p>
          <a:p>
            <a:pPr>
              <a:buFont typeface="Wingdings" pitchFamily="2" charset="2"/>
              <a:buNone/>
            </a:pPr>
            <a:r>
              <a:rPr lang="ru-RU">
                <a:solidFill>
                  <a:srgbClr val="006600"/>
                </a:solidFill>
              </a:rPr>
              <a:t>      1.  Порода</a:t>
            </a:r>
          </a:p>
          <a:p>
            <a:pPr>
              <a:buFont typeface="Wingdings" pitchFamily="2" charset="2"/>
              <a:buNone/>
            </a:pPr>
            <a:r>
              <a:rPr lang="ru-RU">
                <a:solidFill>
                  <a:srgbClr val="006600"/>
                </a:solidFill>
              </a:rPr>
              <a:t>      2.  Кличка</a:t>
            </a:r>
          </a:p>
          <a:p>
            <a:pPr>
              <a:buFont typeface="Wingdings" pitchFamily="2" charset="2"/>
              <a:buNone/>
            </a:pPr>
            <a:r>
              <a:rPr lang="ru-RU">
                <a:solidFill>
                  <a:srgbClr val="006600"/>
                </a:solidFill>
              </a:rPr>
              <a:t>      3.  Внешний вид</a:t>
            </a:r>
          </a:p>
          <a:p>
            <a:pPr>
              <a:buFont typeface="Wingdings" pitchFamily="2" charset="2"/>
              <a:buNone/>
            </a:pPr>
            <a:r>
              <a:rPr lang="ru-RU">
                <a:solidFill>
                  <a:srgbClr val="006600"/>
                </a:solidFill>
              </a:rPr>
              <a:t>      4.  Особенности характера</a:t>
            </a:r>
          </a:p>
          <a:p>
            <a:pPr>
              <a:buFont typeface="Wingdings" pitchFamily="2" charset="2"/>
              <a:buNone/>
            </a:pPr>
            <a:r>
              <a:rPr lang="ru-RU">
                <a:solidFill>
                  <a:srgbClr val="006600"/>
                </a:solidFill>
              </a:rPr>
              <a:t>      5.  Твоё отношение к животному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14" descr="http://tbn0.google.com/images?q=tbn:Or_YHnSsbnT7eM:http://kakadu.509.com1.ru/fotogal/oboi/dogs/7.jpg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85813" y="2357438"/>
            <a:ext cx="3643312" cy="300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Рисунок 6" descr="с1.jpg"/>
          <p:cNvPicPr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286375" y="2357438"/>
            <a:ext cx="3214688" cy="2928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18" descr="http://tbn0.google.com/images?q=tbn:D_SuHhV5-yxMvM:http://www.stroka.info/files/Userpic/1169921798.jpg">
            <a:hlinkClick r:id="rId6"/>
          </p:cNvPr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785813" y="2357438"/>
            <a:ext cx="3643312" cy="300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20" descr="http://tbn0.google.com/images?q=tbn:0nXR_NKVx8QV2M:http://myboo.ru/uploads_by_boo/picls/original_3.jpg">
            <a:hlinkClick r:id="rId8"/>
          </p:cNvPr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5286375" y="2357438"/>
            <a:ext cx="3214688" cy="2928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Рисунок 10" descr="Собака1.png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357188" y="1714500"/>
            <a:ext cx="8215312" cy="4857750"/>
          </a:xfrm>
          <a:prstGeom prst="rect">
            <a:avLst/>
          </a:prstGeom>
          <a:ln w="190500" cap="sq">
            <a:noFill/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</p:spPr>
      </p:pic>
      <p:sp>
        <p:nvSpPr>
          <p:cNvPr id="72711" name="TextBox 11"/>
          <p:cNvSpPr txBox="1">
            <a:spLocks noChangeArrowheads="1"/>
          </p:cNvSpPr>
          <p:nvPr/>
        </p:nvSpPr>
        <p:spPr bwMode="auto">
          <a:xfrm>
            <a:off x="214313" y="500063"/>
            <a:ext cx="8501062" cy="1190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3600" b="1" i="1">
                <a:solidFill>
                  <a:srgbClr val="990000"/>
                </a:solidFill>
                <a:latin typeface="Times New Roman" pitchFamily="18" charset="0"/>
                <a:cs typeface="Times New Roman" pitchFamily="18" charset="0"/>
              </a:rPr>
              <a:t>«Мы в ответе за тех, кого приручили»</a:t>
            </a:r>
          </a:p>
          <a:p>
            <a:pPr algn="ctr"/>
            <a:r>
              <a:rPr lang="ru-RU" sz="3600" b="1" i="1">
                <a:solidFill>
                  <a:srgbClr val="990000"/>
                </a:solidFill>
                <a:latin typeface="Times New Roman" pitchFamily="18" charset="0"/>
                <a:cs typeface="Times New Roman" pitchFamily="18" charset="0"/>
              </a:rPr>
              <a:t>Антуан де Сент-Экзюпери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10" name="Text Box 6"/>
          <p:cNvSpPr txBox="1">
            <a:spLocks noChangeArrowheads="1"/>
          </p:cNvSpPr>
          <p:nvPr/>
        </p:nvSpPr>
        <p:spPr bwMode="auto">
          <a:xfrm>
            <a:off x="1524000" y="762000"/>
            <a:ext cx="64008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4000" b="1">
                <a:solidFill>
                  <a:srgbClr val="006600"/>
                </a:solidFill>
              </a:rPr>
              <a:t>Как вы поступите ?</a:t>
            </a:r>
          </a:p>
        </p:txBody>
      </p:sp>
      <p:sp>
        <p:nvSpPr>
          <p:cNvPr id="21511" name="Text Box 7"/>
          <p:cNvSpPr txBox="1">
            <a:spLocks noChangeArrowheads="1"/>
          </p:cNvSpPr>
          <p:nvPr/>
        </p:nvSpPr>
        <p:spPr bwMode="auto">
          <a:xfrm>
            <a:off x="1219200" y="2057400"/>
            <a:ext cx="6400800" cy="4473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400">
                <a:solidFill>
                  <a:srgbClr val="0000FF"/>
                </a:solidFill>
              </a:rPr>
              <a:t>- если больна ваша любимая кошка ?</a:t>
            </a:r>
          </a:p>
          <a:p>
            <a:pPr>
              <a:spcBef>
                <a:spcPct val="50000"/>
              </a:spcBef>
            </a:pPr>
            <a:endParaRPr lang="ru-RU" sz="2400">
              <a:solidFill>
                <a:srgbClr val="0000FF"/>
              </a:solidFill>
            </a:endParaRPr>
          </a:p>
          <a:p>
            <a:pPr>
              <a:spcBef>
                <a:spcPct val="50000"/>
              </a:spcBef>
            </a:pPr>
            <a:r>
              <a:rPr lang="ru-RU" sz="2400">
                <a:solidFill>
                  <a:srgbClr val="0000FF"/>
                </a:solidFill>
              </a:rPr>
              <a:t>- если больна ваша любимая собачка ?</a:t>
            </a:r>
          </a:p>
          <a:p>
            <a:pPr>
              <a:spcBef>
                <a:spcPct val="50000"/>
              </a:spcBef>
            </a:pPr>
            <a:endParaRPr lang="ru-RU" sz="2400">
              <a:solidFill>
                <a:srgbClr val="0000FF"/>
              </a:solidFill>
            </a:endParaRPr>
          </a:p>
          <a:p>
            <a:pPr>
              <a:spcBef>
                <a:spcPct val="50000"/>
              </a:spcBef>
            </a:pPr>
            <a:r>
              <a:rPr lang="ru-RU" sz="2400">
                <a:solidFill>
                  <a:srgbClr val="0000FF"/>
                </a:solidFill>
              </a:rPr>
              <a:t>- если встретили бездомную кошку или собачку ?</a:t>
            </a:r>
          </a:p>
          <a:p>
            <a:pPr>
              <a:spcBef>
                <a:spcPct val="50000"/>
              </a:spcBef>
            </a:pPr>
            <a:endParaRPr lang="ru-RU" sz="2400">
              <a:solidFill>
                <a:srgbClr val="0000FF"/>
              </a:solidFill>
            </a:endParaRPr>
          </a:p>
          <a:p>
            <a:pPr>
              <a:spcBef>
                <a:spcPct val="50000"/>
              </a:spcBef>
            </a:pPr>
            <a:r>
              <a:rPr lang="ru-RU" sz="2400">
                <a:solidFill>
                  <a:srgbClr val="0000FF"/>
                </a:solidFill>
              </a:rPr>
              <a:t>- чтобы  не заболеть неприятными болезнями?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15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15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215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15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15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6" dur="1000"/>
                                        <p:tgtEl>
                                          <p:spTgt spid="215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15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15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3" dur="1000"/>
                                        <p:tgtEl>
                                          <p:spTgt spid="215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15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15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0" dur="1000"/>
                                        <p:tgtEl>
                                          <p:spTgt spid="215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457200" y="244475"/>
            <a:ext cx="8385175" cy="2651125"/>
          </a:xfrm>
        </p:spPr>
        <p:txBody>
          <a:bodyPr/>
          <a:lstStyle/>
          <a:p>
            <a:r>
              <a:rPr lang="ru-RU" sz="4800">
                <a:solidFill>
                  <a:srgbClr val="0000FF"/>
                </a:solidFill>
              </a:rPr>
              <a:t>    Физминутка</a:t>
            </a:r>
          </a:p>
        </p:txBody>
      </p:sp>
      <p:pic>
        <p:nvPicPr>
          <p:cNvPr id="80901" name="Picture 5" descr="MCj02351790000[1]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772400" y="4648200"/>
            <a:ext cx="1016000" cy="1295400"/>
          </a:xfrm>
          <a:prstGeom prst="rect">
            <a:avLst/>
          </a:prstGeom>
          <a:noFill/>
        </p:spPr>
      </p:pic>
      <p:pic>
        <p:nvPicPr>
          <p:cNvPr id="80902" name="Picture 6" descr="MMj01781120000[1]"/>
          <p:cNvPicPr>
            <a:picLocks noChangeAspect="1" noChangeArrowheads="1" noCrop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5867400" y="685800"/>
            <a:ext cx="1143000" cy="1152525"/>
          </a:xfrm>
          <a:prstGeom prst="rect">
            <a:avLst/>
          </a:prstGeom>
          <a:noFill/>
        </p:spPr>
      </p:pic>
      <p:pic>
        <p:nvPicPr>
          <p:cNvPr id="80903" name="Picture 7" descr="MMj03034580000[1]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133600" y="2819400"/>
            <a:ext cx="2590800" cy="1798638"/>
          </a:xfrm>
          <a:prstGeom prst="rect">
            <a:avLst/>
          </a:prstGeom>
          <a:noFill/>
        </p:spPr>
      </p:pic>
      <p:pic>
        <p:nvPicPr>
          <p:cNvPr id="80904" name="Picture 8" descr="MMj03034580000[1]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648200" y="2819400"/>
            <a:ext cx="2590800" cy="1798638"/>
          </a:xfrm>
          <a:prstGeom prst="rect">
            <a:avLst/>
          </a:prstGeom>
          <a:noFill/>
        </p:spPr>
      </p:pic>
      <p:pic>
        <p:nvPicPr>
          <p:cNvPr id="80905" name="Picture 9" descr="MMj03034580000[1]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133600" y="4495800"/>
            <a:ext cx="2590800" cy="1798638"/>
          </a:xfrm>
          <a:prstGeom prst="rect">
            <a:avLst/>
          </a:prstGeom>
          <a:noFill/>
        </p:spPr>
      </p:pic>
      <p:pic>
        <p:nvPicPr>
          <p:cNvPr id="80906" name="Picture 10" descr="MMj03034580000[1]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648200" y="4495800"/>
            <a:ext cx="2590800" cy="179863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xit" presetSubtype="10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0"/>
                                        <p:tgtEl>
                                          <p:spTgt spid="8090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0"/>
                                        <p:tgtEl>
                                          <p:spTgt spid="8090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809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0"/>
                            </p:stCondLst>
                            <p:childTnLst>
                              <p:par>
                                <p:cTn id="10" presetID="9" presetClass="exit" presetSubtype="0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1" dur="500"/>
                                        <p:tgtEl>
                                          <p:spTgt spid="8090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09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>
                <a:solidFill>
                  <a:srgbClr val="006600"/>
                </a:solidFill>
              </a:rPr>
              <a:t>Исследовательская  работа</a:t>
            </a:r>
          </a:p>
        </p:txBody>
      </p:sp>
      <p:sp>
        <p:nvSpPr>
          <p:cNvPr id="20483" name="Rectangle 3"/>
          <p:cNvSpPr>
            <a:spLocks noGrp="1" noRot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 typeface="Wingdings" pitchFamily="2" charset="2"/>
              <a:buNone/>
            </a:pPr>
            <a:r>
              <a:rPr lang="ru-RU" b="1" i="1">
                <a:solidFill>
                  <a:srgbClr val="0000FF"/>
                </a:solidFill>
              </a:rPr>
              <a:t>Что  общего у собаки и кошки ?</a:t>
            </a:r>
          </a:p>
        </p:txBody>
      </p:sp>
      <p:sp>
        <p:nvSpPr>
          <p:cNvPr id="20485" name="Text Box 5"/>
          <p:cNvSpPr txBox="1">
            <a:spLocks noChangeArrowheads="1"/>
          </p:cNvSpPr>
          <p:nvPr/>
        </p:nvSpPr>
        <p:spPr bwMode="auto">
          <a:xfrm>
            <a:off x="1143000" y="3581400"/>
            <a:ext cx="7467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3200" b="1" i="1">
                <a:solidFill>
                  <a:srgbClr val="FF3300"/>
                </a:solidFill>
              </a:rPr>
              <a:t>Что нового и интересного узнали об этих животных ?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2048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2048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2048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5" name="Picture 5" descr="кошка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flipH="1">
            <a:off x="8001000" y="4572000"/>
            <a:ext cx="1143000" cy="1333500"/>
          </a:xfrm>
          <a:prstGeom prst="rect">
            <a:avLst/>
          </a:prstGeom>
          <a:noFill/>
        </p:spPr>
      </p:pic>
      <p:pic>
        <p:nvPicPr>
          <p:cNvPr id="5127" name="Picture 7" descr="wood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5400000">
            <a:off x="2368550" y="-158750"/>
            <a:ext cx="4498975" cy="6486525"/>
          </a:xfrm>
          <a:prstGeom prst="rect">
            <a:avLst/>
          </a:prstGeom>
          <a:noFill/>
        </p:spPr>
      </p:pic>
      <p:pic>
        <p:nvPicPr>
          <p:cNvPr id="22538" name="Picture 10" descr="D:\Мои документы\Мои рисунки\кош и соб2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759022" y="1228892"/>
            <a:ext cx="5543189" cy="378001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130" name="Rectangle 10"/>
          <p:cNvSpPr>
            <a:spLocks noChangeArrowheads="1"/>
          </p:cNvSpPr>
          <p:nvPr/>
        </p:nvSpPr>
        <p:spPr bwMode="auto">
          <a:xfrm>
            <a:off x="914400" y="381000"/>
            <a:ext cx="7696200" cy="557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ru-RU" sz="6000" b="1" i="1">
                <a:solidFill>
                  <a:srgbClr val="0000FF"/>
                </a:solidFill>
              </a:rPr>
              <a:t>Помни:</a:t>
            </a:r>
          </a:p>
          <a:p>
            <a:r>
              <a:rPr lang="ru-RU" sz="6000" b="1" i="1">
                <a:solidFill>
                  <a:srgbClr val="0000FF"/>
                </a:solidFill>
              </a:rPr>
              <a:t>человек в ответе </a:t>
            </a:r>
          </a:p>
          <a:p>
            <a:r>
              <a:rPr lang="ru-RU" sz="6000" b="1" i="1">
                <a:solidFill>
                  <a:srgbClr val="0000FF"/>
                </a:solidFill>
              </a:rPr>
              <a:t>за здоровье и жизнь своего  четвероного друга!</a:t>
            </a:r>
          </a:p>
        </p:txBody>
      </p:sp>
      <p:sp>
        <p:nvSpPr>
          <p:cNvPr id="5131" name="Rectangle 11"/>
          <p:cNvSpPr>
            <a:spLocks noChangeArrowheads="1"/>
          </p:cNvSpPr>
          <p:nvPr/>
        </p:nvSpPr>
        <p:spPr bwMode="auto">
          <a:xfrm rot="-749881">
            <a:off x="628650" y="1825625"/>
            <a:ext cx="8077200" cy="2101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ru-RU" sz="4400" b="1">
                <a:solidFill>
                  <a:srgbClr val="FF33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Будь осторожен при игре </a:t>
            </a:r>
          </a:p>
          <a:p>
            <a:r>
              <a:rPr lang="ru-RU" sz="4400" b="1">
                <a:solidFill>
                  <a:srgbClr val="FF33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с домашними   животными!  </a:t>
            </a:r>
          </a:p>
          <a:p>
            <a:r>
              <a:rPr lang="ru-RU" sz="4400" b="1">
                <a:solidFill>
                  <a:srgbClr val="FF33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Береги своё здоровье !</a:t>
            </a:r>
          </a:p>
        </p:txBody>
      </p:sp>
      <p:sp>
        <p:nvSpPr>
          <p:cNvPr id="5132" name="AutoShape 12"/>
          <p:cNvSpPr>
            <a:spLocks noChangeArrowheads="1"/>
          </p:cNvSpPr>
          <p:nvPr/>
        </p:nvSpPr>
        <p:spPr bwMode="auto">
          <a:xfrm flipH="1" flipV="1">
            <a:off x="3657600" y="5334000"/>
            <a:ext cx="3352800" cy="1524000"/>
          </a:xfrm>
          <a:prstGeom prst="cloudCallout">
            <a:avLst>
              <a:gd name="adj1" fmla="val -83713"/>
              <a:gd name="adj2" fmla="val 56875"/>
            </a:avLst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rot="10800000"/>
          <a:lstStyle/>
          <a:p>
            <a:pPr algn="ctr"/>
            <a:r>
              <a:rPr lang="ru-RU" u="sng">
                <a:solidFill>
                  <a:srgbClr val="0000FF"/>
                </a:solidFill>
              </a:rPr>
              <a:t>Дома:</a:t>
            </a:r>
          </a:p>
          <a:p>
            <a:pPr algn="ctr"/>
            <a:r>
              <a:rPr lang="ru-RU">
                <a:solidFill>
                  <a:srgbClr val="0000FF"/>
                </a:solidFill>
              </a:rPr>
              <a:t>С. 78 – 81 (читать)</a:t>
            </a:r>
          </a:p>
          <a:p>
            <a:pPr algn="ctr"/>
            <a:r>
              <a:rPr lang="ru-RU" b="1" i="1">
                <a:solidFill>
                  <a:srgbClr val="0000FF"/>
                </a:solidFill>
              </a:rPr>
              <a:t>(т) с. 32</a:t>
            </a:r>
          </a:p>
        </p:txBody>
      </p:sp>
      <p:pic>
        <p:nvPicPr>
          <p:cNvPr id="5133" name="Picture 13">
            <a:hlinkClick r:id="" action="ppaction://media"/>
          </p:cNvPr>
          <p:cNvPicPr>
            <a:picLocks noRot="1" noChangeAspect="1" noChangeArrowheads="1"/>
          </p:cNvPicPr>
          <p:nvPr>
            <a:wavAudioFile r:embed="rId1" name="CAT_MEOW.WAV"/>
          </p:nvPr>
        </p:nvPicPr>
        <p:blipFill>
          <a:blip r:embed="rId6" cstate="email"/>
          <a:srcRect/>
          <a:stretch>
            <a:fillRect/>
          </a:stretch>
        </p:blipFill>
        <p:spPr bwMode="auto">
          <a:xfrm>
            <a:off x="8686800" y="6400800"/>
            <a:ext cx="304800" cy="304800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13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9" presetClass="entr" presetSubtype="0" fill="hold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51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51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2" dur="1000"/>
                                        <p:tgtEl>
                                          <p:spTgt spid="51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6000"/>
                            </p:stCondLst>
                            <p:childTnLst>
                              <p:par>
                                <p:cTn id="14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nodeType="withEffect">
                                  <p:stCondLst>
                                    <p:cond delay="50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6500"/>
                            </p:stCondLst>
                            <p:childTnLst>
                              <p:par>
                                <p:cTn id="19" presetID="1" presetClass="exit" presetSubtype="0" fill="hold" nodeType="after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500"/>
                            </p:stCondLst>
                            <p:childTnLst>
                              <p:par>
                                <p:cTn id="22" presetID="47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51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2000" fill="hold"/>
                                        <p:tgtEl>
                                          <p:spTgt spid="51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51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1" presetClass="exit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xit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31" repeatCount="2000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133"/>
                </p:tgtEl>
              </p:cMediaNode>
            </p:audio>
          </p:childTnLst>
        </p:cTn>
      </p:par>
    </p:tnLst>
    <p:bldLst>
      <p:bldP spid="5131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D:\Мои документы\image052.gif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438400" y="2057400"/>
            <a:ext cx="5029200" cy="2624138"/>
          </a:xfrm>
          <a:prstGeom prst="rect">
            <a:avLst/>
          </a:prstGeom>
          <a:ln w="190500" cap="sq">
            <a:noFill/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</p:spPr>
      </p:pic>
      <p:sp>
        <p:nvSpPr>
          <p:cNvPr id="70659" name="Text Box 3"/>
          <p:cNvSpPr txBox="1">
            <a:spLocks noChangeArrowheads="1"/>
          </p:cNvSpPr>
          <p:nvPr/>
        </p:nvSpPr>
        <p:spPr bwMode="auto">
          <a:xfrm>
            <a:off x="1447800" y="838200"/>
            <a:ext cx="67056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5400" b="1">
                <a:solidFill>
                  <a:srgbClr val="FF3300"/>
                </a:solidFill>
              </a:rPr>
              <a:t>Спасибо  за  урок !</a:t>
            </a:r>
            <a:r>
              <a:rPr lang="ru-RU"/>
              <a:t> 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06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06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06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06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06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06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06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06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06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06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06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228600" y="304800"/>
            <a:ext cx="8385175" cy="1431925"/>
          </a:xfrm>
        </p:spPr>
        <p:txBody>
          <a:bodyPr/>
          <a:lstStyle/>
          <a:p>
            <a:pPr eaLnBrk="1" hangingPunct="1">
              <a:defRPr/>
            </a:pPr>
            <a:r>
              <a:rPr lang="ru-RU" sz="2000" smtClean="0"/>
              <a:t>                   </a:t>
            </a:r>
            <a:r>
              <a:rPr lang="ru-RU" sz="200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В презентации использованы</a:t>
            </a:r>
          </a:p>
        </p:txBody>
      </p:sp>
      <p:sp>
        <p:nvSpPr>
          <p:cNvPr id="81923" name="Rectangle 3"/>
          <p:cNvSpPr>
            <a:spLocks noGrp="1" noRot="1" noChangeArrowheads="1"/>
          </p:cNvSpPr>
          <p:nvPr>
            <p:ph type="body" idx="1"/>
          </p:nvPr>
        </p:nvSpPr>
        <p:spPr>
          <a:ln>
            <a:solidFill>
              <a:srgbClr val="C00000"/>
            </a:solidFill>
          </a:ln>
        </p:spPr>
        <p:txBody>
          <a:bodyPr/>
          <a:lstStyle/>
          <a:p>
            <a:pPr eaLnBrk="1" hangingPunct="1">
              <a:buFont typeface="Wingdings" pitchFamily="2" charset="2"/>
              <a:buNone/>
              <a:defRPr/>
            </a:pPr>
            <a:r>
              <a:rPr lang="ru-RU" sz="20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1.  А.де С.- </a:t>
            </a:r>
            <a:r>
              <a:rPr lang="ru-RU" sz="2000" dirty="0" err="1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Экзюпери</a:t>
            </a:r>
            <a:r>
              <a:rPr lang="ru-RU" sz="20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. Маленький принц. –М.: Издательство «Детская литература», 1980.-45с.</a:t>
            </a:r>
          </a:p>
          <a:p>
            <a:pPr eaLnBrk="1" hangingPunct="1">
              <a:buFont typeface="Wingdings" pitchFamily="2" charset="2"/>
              <a:buNone/>
              <a:defRPr/>
            </a:pPr>
            <a:r>
              <a:rPr lang="ru-RU" sz="20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2.  Презентация (фрагмент) Смирнова М.А. ГОУ ЦО №293,г.Москва</a:t>
            </a:r>
            <a:r>
              <a:rPr lang="ru-RU" sz="20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, </a:t>
            </a:r>
            <a:r>
              <a:rPr lang="en-US" sz="20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 </a:t>
            </a:r>
            <a:r>
              <a:rPr lang="en-US" sz="20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hlinkClick r:id="rId2"/>
              </a:rPr>
              <a:t>itnps@yandex.ru</a:t>
            </a:r>
            <a:endParaRPr lang="en-US" sz="2000" dirty="0" smtClean="0">
              <a:solidFill>
                <a:srgbClr val="FF0000"/>
              </a:solidFill>
              <a:effectLst>
                <a:outerShdw blurRad="38100" dist="38100" dir="2700000" algn="tl">
                  <a:srgbClr val="FFFFFF"/>
                </a:outerShdw>
              </a:effectLst>
            </a:endParaRPr>
          </a:p>
          <a:p>
            <a:pPr eaLnBrk="1" hangingPunct="1">
              <a:buFont typeface="Wingdings" pitchFamily="2" charset="2"/>
              <a:buNone/>
              <a:defRPr/>
            </a:pPr>
            <a:r>
              <a:rPr lang="en-US" sz="20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3</a:t>
            </a:r>
            <a:r>
              <a:rPr lang="ru-RU" sz="20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.  Презентация (фрагмент) Масько Л.Г., муниципальное общеобразовательное учреждение средне общеобразовательная школа №14, г. Мончегорск, Мурманская область.(Сеть творческих учителей)</a:t>
            </a:r>
          </a:p>
          <a:p>
            <a:pPr eaLnBrk="1" hangingPunct="1">
              <a:buFont typeface="Wingdings" pitchFamily="2" charset="2"/>
              <a:buNone/>
              <a:defRPr/>
            </a:pPr>
            <a:r>
              <a:rPr lang="ru-RU" sz="20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4. </a:t>
            </a:r>
            <a:r>
              <a:rPr lang="ru-RU" sz="2000" dirty="0" err="1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О.В.Казаков,и</a:t>
            </a:r>
            <a:r>
              <a:rPr lang="ru-RU" sz="20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 др.Поурочные разработки по курсу Окружающий мир для 2 </a:t>
            </a:r>
            <a:r>
              <a:rPr lang="ru-RU" sz="2000" dirty="0" err="1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класса-Москва</a:t>
            </a:r>
            <a:r>
              <a:rPr lang="ru-RU" sz="20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: </a:t>
            </a:r>
            <a:r>
              <a:rPr lang="ru-RU" sz="2000" dirty="0" err="1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Вако</a:t>
            </a:r>
            <a:r>
              <a:rPr lang="ru-RU" sz="20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, 2005, с.76,загадки.</a:t>
            </a:r>
            <a:endParaRPr lang="en-US" sz="2000" dirty="0" smtClean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</a:endParaRPr>
          </a:p>
          <a:p>
            <a:pPr eaLnBrk="1" hangingPunct="1">
              <a:buFont typeface="Wingdings" pitchFamily="2" charset="2"/>
              <a:buNone/>
              <a:defRPr/>
            </a:pPr>
            <a:endParaRPr lang="ru-RU" sz="2000" dirty="0" smtClean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.8"/>
</p:tagLst>
</file>

<file path=ppt/theme/theme1.xml><?xml version="1.0" encoding="utf-8"?>
<a:theme xmlns:a="http://schemas.openxmlformats.org/drawingml/2006/main" name="1_Трава">
  <a:themeElements>
    <a:clrScheme name="1_Трава 4">
      <a:dk1>
        <a:srgbClr val="006600"/>
      </a:dk1>
      <a:lt1>
        <a:srgbClr val="FFFFFF"/>
      </a:lt1>
      <a:dk2>
        <a:srgbClr val="008000"/>
      </a:dk2>
      <a:lt2>
        <a:srgbClr val="FFFFB7"/>
      </a:lt2>
      <a:accent1>
        <a:srgbClr val="99CC00"/>
      </a:accent1>
      <a:accent2>
        <a:srgbClr val="00CC00"/>
      </a:accent2>
      <a:accent3>
        <a:srgbClr val="AAC0AA"/>
      </a:accent3>
      <a:accent4>
        <a:srgbClr val="DADADA"/>
      </a:accent4>
      <a:accent5>
        <a:srgbClr val="CAE2AA"/>
      </a:accent5>
      <a:accent6>
        <a:srgbClr val="00B900"/>
      </a:accent6>
      <a:hlink>
        <a:srgbClr val="99FF66"/>
      </a:hlink>
      <a:folHlink>
        <a:srgbClr val="FFFF66"/>
      </a:folHlink>
    </a:clrScheme>
    <a:fontScheme name="1_Трава">
      <a:majorFont>
        <a:latin typeface="Arial Black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1_Трава 1">
        <a:dk1>
          <a:srgbClr val="FF9900"/>
        </a:dk1>
        <a:lt1>
          <a:srgbClr val="FFFFFF"/>
        </a:lt1>
        <a:dk2>
          <a:srgbClr val="FFCC66"/>
        </a:dk2>
        <a:lt2>
          <a:srgbClr val="CC6600"/>
        </a:lt2>
        <a:accent1>
          <a:srgbClr val="F05000"/>
        </a:accent1>
        <a:accent2>
          <a:srgbClr val="B28300"/>
        </a:accent2>
        <a:accent3>
          <a:srgbClr val="FFE2B8"/>
        </a:accent3>
        <a:accent4>
          <a:srgbClr val="DADADA"/>
        </a:accent4>
        <a:accent5>
          <a:srgbClr val="F6B3AA"/>
        </a:accent5>
        <a:accent6>
          <a:srgbClr val="A17600"/>
        </a:accent6>
        <a:hlink>
          <a:srgbClr val="99CC00"/>
        </a:hlink>
        <a:folHlink>
          <a:srgbClr val="0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Трава 2">
        <a:dk1>
          <a:srgbClr val="BB5F03"/>
        </a:dk1>
        <a:lt1>
          <a:srgbClr val="FFFFFF"/>
        </a:lt1>
        <a:dk2>
          <a:srgbClr val="993300"/>
        </a:dk2>
        <a:lt2>
          <a:srgbClr val="FEEC94"/>
        </a:lt2>
        <a:accent1>
          <a:srgbClr val="FF9900"/>
        </a:accent1>
        <a:accent2>
          <a:srgbClr val="B76A03"/>
        </a:accent2>
        <a:accent3>
          <a:srgbClr val="CAADAA"/>
        </a:accent3>
        <a:accent4>
          <a:srgbClr val="DADADA"/>
        </a:accent4>
        <a:accent5>
          <a:srgbClr val="FFCAAA"/>
        </a:accent5>
        <a:accent6>
          <a:srgbClr val="A65F02"/>
        </a:accent6>
        <a:hlink>
          <a:srgbClr val="FFFF00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Трава 3">
        <a:dk1>
          <a:srgbClr val="56925A"/>
        </a:dk1>
        <a:lt1>
          <a:srgbClr val="FFFFFF"/>
        </a:lt1>
        <a:dk2>
          <a:srgbClr val="6FB56D"/>
        </a:dk2>
        <a:lt2>
          <a:srgbClr val="FFFFCC"/>
        </a:lt2>
        <a:accent1>
          <a:srgbClr val="2B877C"/>
        </a:accent1>
        <a:accent2>
          <a:srgbClr val="5A9A5F"/>
        </a:accent2>
        <a:accent3>
          <a:srgbClr val="BBD7BA"/>
        </a:accent3>
        <a:accent4>
          <a:srgbClr val="DADADA"/>
        </a:accent4>
        <a:accent5>
          <a:srgbClr val="ACC3BF"/>
        </a:accent5>
        <a:accent6>
          <a:srgbClr val="518B55"/>
        </a:accent6>
        <a:hlink>
          <a:srgbClr val="99FF33"/>
        </a:hlink>
        <a:folHlink>
          <a:srgbClr val="DDFFBB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Трава 4">
        <a:dk1>
          <a:srgbClr val="006600"/>
        </a:dk1>
        <a:lt1>
          <a:srgbClr val="FFFFFF"/>
        </a:lt1>
        <a:dk2>
          <a:srgbClr val="008000"/>
        </a:dk2>
        <a:lt2>
          <a:srgbClr val="FFFFB7"/>
        </a:lt2>
        <a:accent1>
          <a:srgbClr val="99CC00"/>
        </a:accent1>
        <a:accent2>
          <a:srgbClr val="00CC00"/>
        </a:accent2>
        <a:accent3>
          <a:srgbClr val="AAC0AA"/>
        </a:accent3>
        <a:accent4>
          <a:srgbClr val="DADADA"/>
        </a:accent4>
        <a:accent5>
          <a:srgbClr val="CAE2AA"/>
        </a:accent5>
        <a:accent6>
          <a:srgbClr val="00B900"/>
        </a:accent6>
        <a:hlink>
          <a:srgbClr val="99FF66"/>
        </a:hlink>
        <a:folHlink>
          <a:srgbClr val="FFFF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Трава 5">
        <a:dk1>
          <a:srgbClr val="000000"/>
        </a:dk1>
        <a:lt1>
          <a:srgbClr val="CCECFF"/>
        </a:lt1>
        <a:dk2>
          <a:srgbClr val="000000"/>
        </a:dk2>
        <a:lt2>
          <a:srgbClr val="D6EDEE"/>
        </a:lt2>
        <a:accent1>
          <a:srgbClr val="E8F0F4"/>
        </a:accent1>
        <a:accent2>
          <a:srgbClr val="8EAAFA"/>
        </a:accent2>
        <a:accent3>
          <a:srgbClr val="E2F4FF"/>
        </a:accent3>
        <a:accent4>
          <a:srgbClr val="000000"/>
        </a:accent4>
        <a:accent5>
          <a:srgbClr val="F2F6F8"/>
        </a:accent5>
        <a:accent6>
          <a:srgbClr val="809AE3"/>
        </a:accent6>
        <a:hlink>
          <a:srgbClr val="0066FF"/>
        </a:hlink>
        <a:folHlink>
          <a:srgbClr val="9947F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Трава 6">
        <a:dk1>
          <a:srgbClr val="48486A"/>
        </a:dk1>
        <a:lt1>
          <a:srgbClr val="FFFFFF"/>
        </a:lt1>
        <a:dk2>
          <a:srgbClr val="000099"/>
        </a:dk2>
        <a:lt2>
          <a:srgbClr val="F8F8F8"/>
        </a:lt2>
        <a:accent1>
          <a:srgbClr val="6699FF"/>
        </a:accent1>
        <a:accent2>
          <a:srgbClr val="0000FF"/>
        </a:accent2>
        <a:accent3>
          <a:srgbClr val="AAAACA"/>
        </a:accent3>
        <a:accent4>
          <a:srgbClr val="DADADA"/>
        </a:accent4>
        <a:accent5>
          <a:srgbClr val="B8CAFF"/>
        </a:accent5>
        <a:accent6>
          <a:srgbClr val="0000E7"/>
        </a:accent6>
        <a:hlink>
          <a:srgbClr val="3DCCFF"/>
        </a:hlink>
        <a:folHlink>
          <a:srgbClr val="CCE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Трава 7">
        <a:dk1>
          <a:srgbClr val="573F8B"/>
        </a:dk1>
        <a:lt1>
          <a:srgbClr val="FFFFFF"/>
        </a:lt1>
        <a:dk2>
          <a:srgbClr val="666699"/>
        </a:dk2>
        <a:lt2>
          <a:srgbClr val="D9D9FF"/>
        </a:lt2>
        <a:accent1>
          <a:srgbClr val="CC99FF"/>
        </a:accent1>
        <a:accent2>
          <a:srgbClr val="9933FF"/>
        </a:accent2>
        <a:accent3>
          <a:srgbClr val="B8B8CA"/>
        </a:accent3>
        <a:accent4>
          <a:srgbClr val="DADADA"/>
        </a:accent4>
        <a:accent5>
          <a:srgbClr val="E2CAFF"/>
        </a:accent5>
        <a:accent6>
          <a:srgbClr val="8A2DE7"/>
        </a:accent6>
        <a:hlink>
          <a:srgbClr val="99F3FF"/>
        </a:hlink>
        <a:folHlink>
          <a:srgbClr val="CC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Трава 8">
        <a:dk1>
          <a:srgbClr val="000000"/>
        </a:dk1>
        <a:lt1>
          <a:srgbClr val="EAEAEA"/>
        </a:lt1>
        <a:dk2>
          <a:srgbClr val="000000"/>
        </a:dk2>
        <a:lt2>
          <a:srgbClr val="C1C2CB"/>
        </a:lt2>
        <a:accent1>
          <a:srgbClr val="F1F1F7"/>
        </a:accent1>
        <a:accent2>
          <a:srgbClr val="8C8CB4"/>
        </a:accent2>
        <a:accent3>
          <a:srgbClr val="F3F3F3"/>
        </a:accent3>
        <a:accent4>
          <a:srgbClr val="000000"/>
        </a:accent4>
        <a:accent5>
          <a:srgbClr val="F7F7FA"/>
        </a:accent5>
        <a:accent6>
          <a:srgbClr val="7E7EA3"/>
        </a:accent6>
        <a:hlink>
          <a:srgbClr val="A3FFFF"/>
        </a:hlink>
        <a:folHlink>
          <a:srgbClr val="9E99FF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Glass Layers</Template>
  <TotalTime>0</TotalTime>
  <Words>506</Words>
  <Application>Microsoft Office PowerPoint</Application>
  <PresentationFormat>Экран (4:3)</PresentationFormat>
  <Paragraphs>140</Paragraphs>
  <Slides>34</Slides>
  <Notes>2</Notes>
  <HiddenSlides>0</HiddenSlides>
  <MMClips>17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34</vt:i4>
      </vt:variant>
    </vt:vector>
  </HeadingPairs>
  <TitlesOfParts>
    <vt:vector size="35" baseType="lpstr">
      <vt:lpstr>1_Трава</vt:lpstr>
      <vt:lpstr>Слайд 1</vt:lpstr>
      <vt:lpstr>Слайд 2</vt:lpstr>
      <vt:lpstr>Отгадай  загадку.</vt:lpstr>
      <vt:lpstr>Отгадай  загадку.</vt:lpstr>
      <vt:lpstr>Отгадай  загадку.</vt:lpstr>
      <vt:lpstr>Отгадай  загадку.</vt:lpstr>
      <vt:lpstr>Отгадай  загадку.</vt:lpstr>
      <vt:lpstr>Слайд 8</vt:lpstr>
      <vt:lpstr>Слайд 9</vt:lpstr>
      <vt:lpstr>Слайд 10</vt:lpstr>
      <vt:lpstr>Породы  кошек</vt:lpstr>
      <vt:lpstr>  Работа с книгой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   Командная  игра</vt:lpstr>
      <vt:lpstr>Распредели по группам</vt:lpstr>
      <vt:lpstr>Дикие и домашние</vt:lpstr>
      <vt:lpstr>Кто строит жилища?</vt:lpstr>
      <vt:lpstr>Как кормятся?</vt:lpstr>
      <vt:lpstr>Чьё жилище?</vt:lpstr>
      <vt:lpstr>   Командная  игра</vt:lpstr>
      <vt:lpstr>Расскажи о своём питомце по плану</vt:lpstr>
      <vt:lpstr>Слайд 28</vt:lpstr>
      <vt:lpstr>Слайд 29</vt:lpstr>
      <vt:lpstr>    Физминутка</vt:lpstr>
      <vt:lpstr>Исследовательская  работа</vt:lpstr>
      <vt:lpstr>Слайд 32</vt:lpstr>
      <vt:lpstr>Слайд 33</vt:lpstr>
      <vt:lpstr>                   В презентации использованы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Пояснение к презентации « Про кошек и собак» Данная презентация создана по классическому типу: слайд+ анимация+ звуковые эффекты</dc:title>
  <dc:creator/>
  <cp:lastModifiedBy>Owner</cp:lastModifiedBy>
  <cp:revision>16</cp:revision>
  <cp:lastPrinted>1601-01-01T00:00:00Z</cp:lastPrinted>
  <dcterms:created xsi:type="dcterms:W3CDTF">1601-01-01T00:00:00Z</dcterms:created>
  <dcterms:modified xsi:type="dcterms:W3CDTF">2014-10-20T07:10:14Z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i4>1</vt:i4>
  </property>
</Properties>
</file>