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3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31.05.2012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31.05.2012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31.05.2012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31.05.2012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31.05.2012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31.05.2012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31.05.2012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31.05.2012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31.05.2012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31.05.2012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31.05.2012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31.05.2012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31.05.2012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CC"/>
            </a:gs>
            <a:gs pos="100000">
              <a:srgbClr val="99663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fld id="{5B106E36-FD25-4E2D-B0AA-010F637433A0}" type="datetimeFigureOut">
              <a:rPr lang="ru-RU" smtClean="0"/>
              <a:pPr/>
              <a:t>31.05.2012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>
    <p:split orient="vert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Различия однодольных и двудольных растений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Биология, 7 класс</a:t>
            </a:r>
            <a:endParaRPr lang="ru-RU" dirty="0"/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Однодольные растения</a:t>
            </a:r>
            <a:endParaRPr lang="ru-RU" dirty="0"/>
          </a:p>
        </p:txBody>
      </p:sp>
      <p:pic>
        <p:nvPicPr>
          <p:cNvPr id="4" name="Содержимое 3" descr="{83B52E5C-551B-4C29-84C5-3FA0459D81BC}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09335" y="1981200"/>
            <a:ext cx="4725329" cy="4114800"/>
          </a:xfr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Строение семени однодольных растений</a:t>
            </a:r>
            <a:endParaRPr lang="ru-RU" dirty="0"/>
          </a:p>
        </p:txBody>
      </p:sp>
      <p:pic>
        <p:nvPicPr>
          <p:cNvPr id="6" name="Содержимое 5" descr="34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357158" y="2500306"/>
            <a:ext cx="8358246" cy="2286016"/>
          </a:xfr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Какие виды жилкования встречаются у однодольных растений?</a:t>
            </a:r>
            <a:endParaRPr lang="ru-RU" sz="3600" dirty="0"/>
          </a:p>
        </p:txBody>
      </p:sp>
      <p:pic>
        <p:nvPicPr>
          <p:cNvPr id="4" name="Содержимое 3" descr="{26113EC5-A1E7-4703-812D-45D0E3E34092}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68905" y="1981200"/>
            <a:ext cx="3806190" cy="4114800"/>
          </a:xfr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Как называется корневая система у однодольных растений?</a:t>
            </a:r>
            <a:endParaRPr lang="ru-RU" sz="4000" dirty="0"/>
          </a:p>
        </p:txBody>
      </p:sp>
      <p:pic>
        <p:nvPicPr>
          <p:cNvPr id="4" name="Содержимое 3" descr="{7ACFF6F4-2AA3-4F87-B765-6B9C8E1185F8}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80314" y="2071677"/>
            <a:ext cx="5749206" cy="4068669"/>
          </a:xfr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Двудольные растения</a:t>
            </a:r>
            <a:endParaRPr lang="ru-RU" dirty="0"/>
          </a:p>
        </p:txBody>
      </p:sp>
      <p:pic>
        <p:nvPicPr>
          <p:cNvPr id="4" name="Содержимое 3" descr="{78728258-F7F2-4F03-AE6B-CD43108072FA}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70910" y="1981200"/>
            <a:ext cx="3202179" cy="4114800"/>
          </a:xfr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Строение семени двудольных растений</a:t>
            </a:r>
            <a:endParaRPr lang="ru-RU" dirty="0"/>
          </a:p>
        </p:txBody>
      </p:sp>
      <p:pic>
        <p:nvPicPr>
          <p:cNvPr id="4" name="Содержимое 3" descr="{3D0D254A-FFD5-49F5-B8B1-034F972B8364}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60756" y="1981200"/>
            <a:ext cx="4822487" cy="4114800"/>
          </a:xfr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571480"/>
            <a:ext cx="7772400" cy="1143000"/>
          </a:xfrm>
        </p:spPr>
        <p:txBody>
          <a:bodyPr/>
          <a:lstStyle/>
          <a:p>
            <a:r>
              <a:rPr lang="ru-RU" sz="4000" dirty="0" smtClean="0"/>
              <a:t>Как называется вид жилкования листьев у двудольных растений</a:t>
            </a:r>
            <a:r>
              <a:rPr lang="ru-RU" dirty="0" smtClean="0"/>
              <a:t>?</a:t>
            </a:r>
            <a:endParaRPr lang="ru-RU" dirty="0"/>
          </a:p>
        </p:txBody>
      </p:sp>
      <p:pic>
        <p:nvPicPr>
          <p:cNvPr id="4" name="Содержимое 3" descr="{346832F2-1152-4296-B0D1-8865D36B3E02}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1636" y="1981200"/>
            <a:ext cx="3740727" cy="3805254"/>
          </a:xfr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571480"/>
            <a:ext cx="7772400" cy="1143000"/>
          </a:xfrm>
        </p:spPr>
        <p:txBody>
          <a:bodyPr/>
          <a:lstStyle/>
          <a:p>
            <a:r>
              <a:rPr lang="ru-RU" sz="4000" dirty="0" smtClean="0"/>
              <a:t>Как называется корневая система у двудольных растений?</a:t>
            </a:r>
            <a:endParaRPr lang="ru-RU" sz="4000" dirty="0"/>
          </a:p>
        </p:txBody>
      </p:sp>
      <p:pic>
        <p:nvPicPr>
          <p:cNvPr id="4" name="Содержимое 3" descr="{38DF6175-0455-489C-BD8F-76C97B9B53E8}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43322" y="1981200"/>
            <a:ext cx="5257356" cy="4114800"/>
          </a:xfr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для повторения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Каковы основные признаки однодольных растений?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Каковы основные признаки двудольных растений?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 жилкованию листьев у комнатных растений в классе определите к какому классу относится растение </a:t>
            </a:r>
            <a:r>
              <a:rPr lang="ru-RU" smtClean="0"/>
              <a:t>к однодольным или двудольным?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поротнирки1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папоротнирки1</Template>
  <TotalTime>8</TotalTime>
  <Words>89</Words>
  <Application>Microsoft Office PowerPoint</Application>
  <PresentationFormat>Экран (4:3)</PresentationFormat>
  <Paragraphs>15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папоротнирки1</vt:lpstr>
      <vt:lpstr>Различия однодольных и двудольных растений</vt:lpstr>
      <vt:lpstr>Однодольные растения</vt:lpstr>
      <vt:lpstr>Строение семени однодольных растений</vt:lpstr>
      <vt:lpstr>Какие виды жилкования встречаются у однодольных растений?</vt:lpstr>
      <vt:lpstr>Как называется корневая система у однодольных растений?</vt:lpstr>
      <vt:lpstr>Двудольные растения</vt:lpstr>
      <vt:lpstr>Строение семени двудольных растений</vt:lpstr>
      <vt:lpstr>Как называется вид жилкования листьев у двудольных растений?</vt:lpstr>
      <vt:lpstr>Как называется корневая система у двудольных растений?</vt:lpstr>
      <vt:lpstr>Вопросы для повторения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Различия однодольных и двудольных растений</dc:title>
  <cp:lastModifiedBy>Owner</cp:lastModifiedBy>
  <cp:revision>4</cp:revision>
  <dcterms:modified xsi:type="dcterms:W3CDTF">2012-05-31T19:45:44Z</dcterms:modified>
</cp:coreProperties>
</file>