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CC0099"/>
    <a:srgbClr val="660066"/>
    <a:srgbClr val="FFFFCC"/>
    <a:srgbClr val="FFFF66"/>
    <a:srgbClr val="00FFFF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02" autoAdjust="0"/>
  </p:normalViewPr>
  <p:slideViewPr>
    <p:cSldViewPr>
      <p:cViewPr varScale="1">
        <p:scale>
          <a:sx n="66" d="100"/>
          <a:sy n="66" d="100"/>
        </p:scale>
        <p:origin x="-7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olzavred.ru/poleznye-svojstva-rybego-zhira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copypast.ru/foto8/1525/zdorovyj_obraz_zhizni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>
            <a:normAutofit fontScale="90000"/>
          </a:bodyPr>
          <a:lstStyle/>
          <a:p>
            <a:r>
              <a:rPr lang="ru-RU" sz="7200" dirty="0" smtClean="0">
                <a:solidFill>
                  <a:srgbClr val="00B0F0"/>
                </a:solidFill>
              </a:rPr>
              <a:t>ПРОЕКТ НА ТЕМУ: ВИТАМИНЫ</a:t>
            </a:r>
            <a:endParaRPr lang="ru-RU" sz="7200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9080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>
            <a:normAutofit lnSpcReduction="10000"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  4 класса А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ГБОУ СОШ №411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Фоминой Дарьи и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Забавиной  Светланы</a:t>
            </a:r>
          </a:p>
          <a:p>
            <a:endParaRPr lang="ru-RU" dirty="0"/>
          </a:p>
        </p:txBody>
      </p:sp>
      <p:sp>
        <p:nvSpPr>
          <p:cNvPr id="5" name="Скругленный прямоугольник 4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  <a:endParaRPr lang="ru-RU" sz="80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63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Узнать какие витамины есть.</a:t>
            </a:r>
            <a:br>
              <a:rPr lang="ru-RU" sz="63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6300" b="1" i="1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6300" b="1" i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Что такое витамиты.</a:t>
            </a:r>
          </a:p>
          <a:p>
            <a:endParaRPr lang="ru-RU" sz="6300" b="1" i="1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Немного о разных витаминах:  </a:t>
            </a:r>
            <a:r>
              <a:rPr lang="en-US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ru-RU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</a:t>
            </a:r>
            <a:r>
              <a:rPr lang="ru-RU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</a:t>
            </a:r>
            <a:r>
              <a:rPr lang="ru-RU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</a:t>
            </a:r>
            <a:r>
              <a:rPr lang="ru-RU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B12</a:t>
            </a:r>
            <a:r>
              <a:rPr lang="ru-RU" sz="6300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Е. </a:t>
            </a:r>
          </a:p>
          <a:p>
            <a:endParaRPr lang="ru-RU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8-tub-ru.yandex.net/i?id=53159930-59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" y="0"/>
            <a:ext cx="913409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много витаминов, такие как:</a:t>
            </a:r>
            <a:endParaRPr 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2600" y="2895600"/>
            <a:ext cx="5486400" cy="24384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А, В, С, В2, РР, </a:t>
            </a:r>
            <a:r>
              <a:rPr lang="en-US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</a:t>
            </a:r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Р, В1, В6, В15, </a:t>
            </a:r>
            <a:r>
              <a:rPr lang="en-US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В9, В3 и много-много ДРУГИХ!</a:t>
            </a:r>
            <a:endParaRPr lang="ru-RU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Зачем нужны витамины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Вообще что такое витамины?</a:t>
            </a:r>
            <a:endParaRPr lang="ru-RU" sz="4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828800"/>
            <a:ext cx="8077200" cy="4297363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Витамины – это вещества, которые биологически активны, поэтому активизируют многие процессы человеческого организма. Благодаря витаминам мы становимся бодрее, получаем жизненную энергию и силу. Подробнее о свойствах витаминов.</a:t>
            </a: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Польза витамина 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А</a:t>
            </a:r>
            <a:endParaRPr lang="ru-RU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А или ретинол – одни из самых жизненно важных и необходимых человеку витаминов, он относится к классу жирорастворимых, поэтому лучше всего усваивается в организме в присутствии жира. Польза витамина А для здоровья неоценима,  он принимает участие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окислительно-оздоровительных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процессах, влияет на синтез белков, на клеточные и субклеточные мембраны. Витамин A необходим для формирования костной системы и зубов, он оказывает влияние на жировой обмен и рост новых клеток, замедляет процессы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старения. Встречается  витамин  А  в-  печени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сливочном масле, сыре, икре осетровых, в рыбьем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tooltip="Полезные свойства рыбьего жира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жире, яичном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желтке.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http://pensioner-ua.ucoz.ru/scr2/vitamin-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</a:t>
            </a:r>
            <a:r>
              <a:rPr lang="en-US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</a:t>
            </a:r>
            <a:endParaRPr lang="ru-RU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Витамин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способствует заживлению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язвы желудка и двенадцатиперстной кишки. При этом нормализуется функция желудка, стимулируются процессы регенерации его клеток. Применяется при хроническом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гастрите.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длительном применении (в течение нескольких месяцев) он не оказывает отрицательного влияния на состояние печени (ее ожирение), в отличие от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метионина.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Длительная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тепловая обработка приводит к полной потере витамина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U.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Содержится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капусте, свекле, петрушке. </a:t>
            </a: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8-tub-ru.yandex.net/i?id=138866299-4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</a:t>
            </a:r>
            <a:r>
              <a:rPr lang="en-US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ru-RU" b="1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5300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D (кальцеферол) – строитель прочного скелета</a:t>
            </a:r>
            <a:br>
              <a:rPr lang="ru-RU" sz="20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Известны около семи веществ, обладающих антирахитической активностью, из которых витамин D – наиважнейший. Витамин D нормализует всасывание из кишечника солей кальция и фосфора, способствует отложению в костях фосфора и фосфата кальция (то есть укрепляет зубы) и препятствует заболеванию рахитом. Имеются также указания на роль витамина D в определении ряда свойств мембран клетки и субклеточных структур, в частности их проницаемости для ионов кальция и других катионов.</a:t>
            </a:r>
            <a:br>
              <a:rPr lang="ru-RU" sz="20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Главными признаками недостаточности витамина D является поражение скелета: рахит (детское авитаминозное заболевание, проявляющее себя в неправильном формировании костей скелета, отставании в росте), искривленные ноги, неправильно сформированные суставы или кости, позднее развитие зубов, слабая мускулатура, апатичность. Встречается витамин В –  </a:t>
            </a:r>
            <a:r>
              <a:rPr lang="ru-RU" sz="2000" b="1" i="1" dirty="0" err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сардине, сельди, скумбрии, солнечном свете, яичном желтке.</a:t>
            </a:r>
            <a:endParaRPr lang="ru-RU" sz="2000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m7-tub-ru.yandex.net/i?id=202177536-2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В12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i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B 12 (цинкобаламин) – главный в кроветворении</a:t>
            </a: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Основное значение витамина – его антианемическое действие, к тому же он оказывает существенное влияние на обменные процессы.</a:t>
            </a: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b="1" i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B12 стимулирует рост и вызывает улучшение их общего </a:t>
            </a: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состояния. Дефицит </a:t>
            </a:r>
            <a:r>
              <a:rPr lang="ru-RU" b="1" i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витамина ведет к нервным расстройствам как в психической сфере, так и в нервных функциях мышц.</a:t>
            </a: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Суточная </a:t>
            </a:r>
            <a:r>
              <a:rPr lang="ru-RU" b="1" i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потребность в витамине – 3 мкг. По мнению некоторых ученых, он содержится только в животных продуктах: печени, скумбрии, сардинах, сельди атлантической, нежирном твороге, курятине, говядине, яйцах. </a:t>
            </a: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Естественные </a:t>
            </a:r>
            <a:r>
              <a:rPr lang="ru-RU" b="1" i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источники: говядина, печень, камбала, ливерная колбаса, молоко цельное, молочные продукты, сардины, сельдь, скумбрия, швейцарский сыр, яйца.</a:t>
            </a: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135059180-5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214"/>
            <a:ext cx="9144000" cy="68712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Витамин РР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029200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РР – (витамин В3), никотиновая кислота, ниацин,  никотинамид  - обладает настолько полезными и лечебными свойствами, что официальная медицина приравнивает его к лекарствам. Никотиновая кислота, одна из более известных форм витамина РР, была получена ещё в XIX веке, однако о том, что она идентична витамину РР, название которого означает – «предупреждающий пеллагру», узнали только в 1937 году. Никотиновая кислота и никотинамид считаются двумя активными формами витамина РР.</a:t>
            </a:r>
            <a:endParaRPr lang="ru-RU" sz="2800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6-tub-ru.yandex.net/i?id=75409457-1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Витамин Е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 Е можно назвать одним из величадействительно поражает воображение. Дело в том, что в йших чудес природы, и его структура природе нет двух одинаковых молекул этого витамина, как нет двух одинаковых снежинок.</a:t>
            </a:r>
          </a:p>
          <a:p>
            <a:r>
              <a:rPr lang="ru-RU" b="1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Молекулы витамина Е – токоферола, состоят всего из трёх элементов: кислорода, водорода и углерода, но ни одна молекула не повторяет другую. Как природе удалось создать такое чудо, нам вряд ли удастся понять, но без витамина Е жизнь на Земле просто не могла бы развиваться – она бы заглохла, так как угасла бы репродуктивная функция живых существ.</a:t>
            </a:r>
          </a:p>
          <a:p>
            <a:endParaRPr lang="ru-RU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b="1" i="1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158</Words>
  <Application>Microsoft Office PowerPoint</Application>
  <PresentationFormat>Экран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ПРОЕКТ НА ТЕМУ: ВИТАМИНЫ</vt:lpstr>
      <vt:lpstr>Задачи:</vt:lpstr>
      <vt:lpstr>Есть много витаминов, такие как:</vt:lpstr>
      <vt:lpstr>Вообще что такое витамины?</vt:lpstr>
      <vt:lpstr>Витамин А</vt:lpstr>
      <vt:lpstr>Витамин  U</vt:lpstr>
      <vt:lpstr>Витамин D</vt:lpstr>
      <vt:lpstr>Витамин В12</vt:lpstr>
      <vt:lpstr>Витамин РР</vt:lpstr>
      <vt:lpstr>Витамин Е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тему: витамины</dc:title>
  <dc:creator>пк</dc:creator>
  <cp:lastModifiedBy>Owner</cp:lastModifiedBy>
  <cp:revision>24</cp:revision>
  <dcterms:created xsi:type="dcterms:W3CDTF">2013-11-14T12:56:23Z</dcterms:created>
  <dcterms:modified xsi:type="dcterms:W3CDTF">2014-10-20T12:32:18Z</dcterms:modified>
</cp:coreProperties>
</file>