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4"/>
  </p:notesMasterIdLst>
  <p:sldIdLst>
    <p:sldId id="281" r:id="rId2"/>
    <p:sldId id="282" r:id="rId3"/>
    <p:sldId id="283" r:id="rId4"/>
    <p:sldId id="284" r:id="rId5"/>
    <p:sldId id="256" r:id="rId6"/>
    <p:sldId id="258" r:id="rId7"/>
    <p:sldId id="287" r:id="rId8"/>
    <p:sldId id="261" r:id="rId9"/>
    <p:sldId id="262" r:id="rId10"/>
    <p:sldId id="263" r:id="rId11"/>
    <p:sldId id="264" r:id="rId12"/>
    <p:sldId id="265" r:id="rId13"/>
    <p:sldId id="266" r:id="rId14"/>
    <p:sldId id="267" r:id="rId15"/>
    <p:sldId id="268" r:id="rId16"/>
    <p:sldId id="297" r:id="rId17"/>
    <p:sldId id="269" r:id="rId18"/>
    <p:sldId id="270" r:id="rId19"/>
    <p:sldId id="271" r:id="rId20"/>
    <p:sldId id="272" r:id="rId21"/>
    <p:sldId id="274" r:id="rId22"/>
    <p:sldId id="276" r:id="rId23"/>
    <p:sldId id="277" r:id="rId24"/>
    <p:sldId id="288" r:id="rId25"/>
    <p:sldId id="289" r:id="rId26"/>
    <p:sldId id="290" r:id="rId27"/>
    <p:sldId id="291" r:id="rId28"/>
    <p:sldId id="302" r:id="rId29"/>
    <p:sldId id="301" r:id="rId30"/>
    <p:sldId id="292" r:id="rId31"/>
    <p:sldId id="294" r:id="rId32"/>
    <p:sldId id="293" r:id="rId33"/>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416" autoAdjust="0"/>
  </p:normalViewPr>
  <p:slideViewPr>
    <p:cSldViewPr>
      <p:cViewPr>
        <p:scale>
          <a:sx n="100" d="100"/>
          <a:sy n="100" d="100"/>
        </p:scale>
        <p:origin x="-366" y="2700"/>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B5FA05-1501-445E-AC5F-E4EE05D03FA7}" type="datetimeFigureOut">
              <a:rPr lang="ru-RU" smtClean="0"/>
              <a:pPr/>
              <a:t>10.10.2014</a:t>
            </a:fld>
            <a:endParaRPr lang="ru-RU"/>
          </a:p>
        </p:txBody>
      </p:sp>
      <p:sp>
        <p:nvSpPr>
          <p:cNvPr id="4" name="Образ слайда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00F7E1-0811-45AF-B738-CE0C561D481C}" type="slidenum">
              <a:rPr lang="ru-RU" smtClean="0"/>
              <a:pPr/>
              <a:t>‹#›</a:t>
            </a:fld>
            <a:endParaRPr lang="ru-RU"/>
          </a:p>
        </p:txBody>
      </p:sp>
    </p:spTree>
    <p:extLst>
      <p:ext uri="{BB962C8B-B14F-4D97-AF65-F5344CB8AC3E}">
        <p14:creationId xmlns:p14="http://schemas.microsoft.com/office/powerpoint/2010/main" xmlns="" val="112324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a:xfrm>
            <a:off x="2143125" y="685800"/>
            <a:ext cx="2571750" cy="3429000"/>
          </a:xfrm>
          <a:ln/>
        </p:spPr>
      </p:sp>
      <p:sp>
        <p:nvSpPr>
          <p:cNvPr id="45059" name="Заметки 2"/>
          <p:cNvSpPr>
            <a:spLocks noGrp="1"/>
          </p:cNvSpPr>
          <p:nvPr>
            <p:ph type="body" idx="1"/>
          </p:nvPr>
        </p:nvSpPr>
        <p:spPr>
          <a:noFill/>
          <a:ln/>
        </p:spPr>
        <p:txBody>
          <a:bodyPr/>
          <a:lstStyle/>
          <a:p>
            <a:endParaRPr lang="ru-RU" dirty="0" smtClean="0"/>
          </a:p>
        </p:txBody>
      </p:sp>
      <p:sp>
        <p:nvSpPr>
          <p:cNvPr id="45060" name="Номер слайда 3"/>
          <p:cNvSpPr>
            <a:spLocks noGrp="1"/>
          </p:cNvSpPr>
          <p:nvPr>
            <p:ph type="sldNum" sz="quarter" idx="5"/>
          </p:nvPr>
        </p:nvSpPr>
        <p:spPr>
          <a:noFill/>
        </p:spPr>
        <p:txBody>
          <a:bodyPr/>
          <a:lstStyle/>
          <a:p>
            <a:fld id="{52C83008-9EEB-4301-8EEF-8E1FCFECB038}" type="slidenum">
              <a:rPr lang="ru-RU" smtClean="0"/>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xfrm>
            <a:off x="2143125" y="685800"/>
            <a:ext cx="2571750" cy="3429000"/>
          </a:xfrm>
          <a:ln/>
        </p:spPr>
      </p:sp>
      <p:sp>
        <p:nvSpPr>
          <p:cNvPr id="46083" name="Заметки 2"/>
          <p:cNvSpPr>
            <a:spLocks noGrp="1"/>
          </p:cNvSpPr>
          <p:nvPr>
            <p:ph type="body" idx="1"/>
          </p:nvPr>
        </p:nvSpPr>
        <p:spPr>
          <a:noFill/>
          <a:ln/>
        </p:spPr>
        <p:txBody>
          <a:bodyPr/>
          <a:lstStyle/>
          <a:p>
            <a:endParaRPr lang="ru-RU" smtClean="0"/>
          </a:p>
        </p:txBody>
      </p:sp>
      <p:sp>
        <p:nvSpPr>
          <p:cNvPr id="46084" name="Номер слайда 3"/>
          <p:cNvSpPr>
            <a:spLocks noGrp="1"/>
          </p:cNvSpPr>
          <p:nvPr>
            <p:ph type="sldNum" sz="quarter" idx="5"/>
          </p:nvPr>
        </p:nvSpPr>
        <p:spPr>
          <a:noFill/>
        </p:spPr>
        <p:txBody>
          <a:bodyPr/>
          <a:lstStyle/>
          <a:p>
            <a:fld id="{17888615-4E95-481F-B120-D07BA696F9A9}" type="slidenum">
              <a:rPr lang="ru-RU" smtClean="0"/>
              <a:pPr/>
              <a:t>2</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a:xfrm>
            <a:off x="2143125" y="685800"/>
            <a:ext cx="2571750" cy="3429000"/>
          </a:xfrm>
          <a:ln/>
        </p:spPr>
      </p:sp>
      <p:sp>
        <p:nvSpPr>
          <p:cNvPr id="47107" name="Заметки 2"/>
          <p:cNvSpPr>
            <a:spLocks noGrp="1"/>
          </p:cNvSpPr>
          <p:nvPr>
            <p:ph type="body" idx="1"/>
          </p:nvPr>
        </p:nvSpPr>
        <p:spPr>
          <a:noFill/>
          <a:ln/>
        </p:spPr>
        <p:txBody>
          <a:bodyPr/>
          <a:lstStyle/>
          <a:p>
            <a:endParaRPr lang="ru-RU" smtClean="0"/>
          </a:p>
        </p:txBody>
      </p:sp>
      <p:sp>
        <p:nvSpPr>
          <p:cNvPr id="47108" name="Номер слайда 3"/>
          <p:cNvSpPr>
            <a:spLocks noGrp="1"/>
          </p:cNvSpPr>
          <p:nvPr>
            <p:ph type="sldNum" sz="quarter" idx="5"/>
          </p:nvPr>
        </p:nvSpPr>
        <p:spPr>
          <a:noFill/>
        </p:spPr>
        <p:txBody>
          <a:bodyPr/>
          <a:lstStyle/>
          <a:p>
            <a:fld id="{034E9B50-DA87-42FB-8C29-A4DB81B7CE1D}" type="slidenum">
              <a:rPr lang="ru-RU" smtClean="0"/>
              <a:pPr/>
              <a:t>3</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a:xfrm>
            <a:off x="2143125" y="685800"/>
            <a:ext cx="2571750" cy="3429000"/>
          </a:xfrm>
          <a:ln/>
        </p:spPr>
      </p:sp>
      <p:sp>
        <p:nvSpPr>
          <p:cNvPr id="48131" name="Заметки 2"/>
          <p:cNvSpPr>
            <a:spLocks noGrp="1"/>
          </p:cNvSpPr>
          <p:nvPr>
            <p:ph type="body" idx="1"/>
          </p:nvPr>
        </p:nvSpPr>
        <p:spPr>
          <a:noFill/>
          <a:ln/>
        </p:spPr>
        <p:txBody>
          <a:bodyPr/>
          <a:lstStyle/>
          <a:p>
            <a:endParaRPr lang="ru-RU" smtClean="0"/>
          </a:p>
        </p:txBody>
      </p:sp>
      <p:sp>
        <p:nvSpPr>
          <p:cNvPr id="48132" name="Номер слайда 3"/>
          <p:cNvSpPr>
            <a:spLocks noGrp="1"/>
          </p:cNvSpPr>
          <p:nvPr>
            <p:ph type="sldNum" sz="quarter" idx="5"/>
          </p:nvPr>
        </p:nvSpPr>
        <p:spPr>
          <a:noFill/>
        </p:spPr>
        <p:txBody>
          <a:bodyPr/>
          <a:lstStyle/>
          <a:p>
            <a:fld id="{E54EE7E5-3522-4793-9963-F81252A38C94}" type="slidenum">
              <a:rPr lang="ru-RU" smtClean="0"/>
              <a:pPr/>
              <a:t>4</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Образ слайда 1"/>
          <p:cNvSpPr>
            <a:spLocks noGrp="1" noRot="1" noChangeAspect="1" noTextEdit="1"/>
          </p:cNvSpPr>
          <p:nvPr>
            <p:ph type="sldImg"/>
          </p:nvPr>
        </p:nvSpPr>
        <p:spPr>
          <a:xfrm>
            <a:off x="2143125" y="685800"/>
            <a:ext cx="2571750" cy="3429000"/>
          </a:xfrm>
          <a:ln/>
        </p:spPr>
      </p:sp>
      <p:sp>
        <p:nvSpPr>
          <p:cNvPr id="49155" name="Заметки 2"/>
          <p:cNvSpPr>
            <a:spLocks noGrp="1"/>
          </p:cNvSpPr>
          <p:nvPr>
            <p:ph type="body" idx="1"/>
          </p:nvPr>
        </p:nvSpPr>
        <p:spPr>
          <a:noFill/>
          <a:ln/>
        </p:spPr>
        <p:txBody>
          <a:bodyPr/>
          <a:lstStyle/>
          <a:p>
            <a:endParaRPr lang="ru-RU" dirty="0" smtClean="0"/>
          </a:p>
        </p:txBody>
      </p:sp>
      <p:sp>
        <p:nvSpPr>
          <p:cNvPr id="49156" name="Номер слайда 3"/>
          <p:cNvSpPr>
            <a:spLocks noGrp="1"/>
          </p:cNvSpPr>
          <p:nvPr>
            <p:ph type="sldNum" sz="quarter" idx="5"/>
          </p:nvPr>
        </p:nvSpPr>
        <p:spPr>
          <a:noFill/>
        </p:spPr>
        <p:txBody>
          <a:bodyPr/>
          <a:lstStyle/>
          <a:p>
            <a:fld id="{2C4FF2AC-D8E7-42F8-9F8E-B2756CBB6CE2}" type="slidenum">
              <a:rPr lang="ru-RU" smtClean="0"/>
              <a:pPr/>
              <a:t>5</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a:xfrm>
            <a:off x="2143125" y="685800"/>
            <a:ext cx="2571750" cy="3429000"/>
          </a:xfrm>
          <a:ln/>
        </p:spPr>
      </p:sp>
      <p:sp>
        <p:nvSpPr>
          <p:cNvPr id="51203" name="Заметки 2"/>
          <p:cNvSpPr>
            <a:spLocks noGrp="1"/>
          </p:cNvSpPr>
          <p:nvPr>
            <p:ph type="body" idx="1"/>
          </p:nvPr>
        </p:nvSpPr>
        <p:spPr>
          <a:noFill/>
          <a:ln/>
        </p:spPr>
        <p:txBody>
          <a:bodyPr/>
          <a:lstStyle/>
          <a:p>
            <a:endParaRPr lang="ru-RU" dirty="0" smtClean="0"/>
          </a:p>
        </p:txBody>
      </p:sp>
      <p:sp>
        <p:nvSpPr>
          <p:cNvPr id="51204" name="Номер слайда 3"/>
          <p:cNvSpPr>
            <a:spLocks noGrp="1"/>
          </p:cNvSpPr>
          <p:nvPr>
            <p:ph type="sldNum" sz="quarter" idx="5"/>
          </p:nvPr>
        </p:nvSpPr>
        <p:spPr>
          <a:noFill/>
        </p:spPr>
        <p:txBody>
          <a:bodyPr/>
          <a:lstStyle/>
          <a:p>
            <a:fld id="{551334A0-936B-4523-BBEE-3E81C95E78D3}" type="slidenum">
              <a:rPr lang="ru-RU" smtClean="0"/>
              <a:pPr/>
              <a:t>6</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a:xfrm>
            <a:off x="2143125" y="685800"/>
            <a:ext cx="2571750" cy="3429000"/>
          </a:xfrm>
          <a:ln/>
        </p:spPr>
      </p:sp>
      <p:sp>
        <p:nvSpPr>
          <p:cNvPr id="51203" name="Заметки 2"/>
          <p:cNvSpPr>
            <a:spLocks noGrp="1"/>
          </p:cNvSpPr>
          <p:nvPr>
            <p:ph type="body" idx="1"/>
          </p:nvPr>
        </p:nvSpPr>
        <p:spPr>
          <a:noFill/>
          <a:ln/>
        </p:spPr>
        <p:txBody>
          <a:bodyPr/>
          <a:lstStyle/>
          <a:p>
            <a:endParaRPr lang="ru-RU" dirty="0" smtClean="0"/>
          </a:p>
        </p:txBody>
      </p:sp>
      <p:sp>
        <p:nvSpPr>
          <p:cNvPr id="51204" name="Номер слайда 3"/>
          <p:cNvSpPr>
            <a:spLocks noGrp="1"/>
          </p:cNvSpPr>
          <p:nvPr>
            <p:ph type="sldNum" sz="quarter" idx="5"/>
          </p:nvPr>
        </p:nvSpPr>
        <p:spPr>
          <a:noFill/>
        </p:spPr>
        <p:txBody>
          <a:bodyPr/>
          <a:lstStyle/>
          <a:p>
            <a:fld id="{F50B51B3-2539-4262-85E0-5231417AA98F}" type="slidenum">
              <a:rPr lang="ru-RU" smtClean="0"/>
              <a:pPr/>
              <a:t>7</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a:xfrm>
            <a:off x="2143125" y="685800"/>
            <a:ext cx="2571750" cy="3429000"/>
          </a:xfrm>
          <a:ln/>
        </p:spPr>
      </p:sp>
      <p:sp>
        <p:nvSpPr>
          <p:cNvPr id="54275" name="Заметки 2"/>
          <p:cNvSpPr>
            <a:spLocks noGrp="1"/>
          </p:cNvSpPr>
          <p:nvPr>
            <p:ph type="body" idx="1"/>
          </p:nvPr>
        </p:nvSpPr>
        <p:spPr>
          <a:noFill/>
          <a:ln/>
        </p:spPr>
        <p:txBody>
          <a:bodyPr/>
          <a:lstStyle/>
          <a:p>
            <a:endParaRPr lang="ru-RU" smtClean="0"/>
          </a:p>
        </p:txBody>
      </p:sp>
      <p:sp>
        <p:nvSpPr>
          <p:cNvPr id="54276" name="Номер слайда 3"/>
          <p:cNvSpPr>
            <a:spLocks noGrp="1"/>
          </p:cNvSpPr>
          <p:nvPr>
            <p:ph type="sldNum" sz="quarter" idx="5"/>
          </p:nvPr>
        </p:nvSpPr>
        <p:spPr>
          <a:noFill/>
        </p:spPr>
        <p:txBody>
          <a:bodyPr/>
          <a:lstStyle/>
          <a:p>
            <a:fld id="{A83933CD-D638-471B-B696-6AFAE5308DA5}" type="slidenum">
              <a:rPr lang="ru-RU" smtClean="0"/>
              <a:pPr/>
              <a:t>8</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a:xfrm>
            <a:off x="2143125" y="685800"/>
            <a:ext cx="2571750" cy="3429000"/>
          </a:xfrm>
          <a:ln/>
        </p:spPr>
      </p:sp>
      <p:sp>
        <p:nvSpPr>
          <p:cNvPr id="55299" name="Заметки 2"/>
          <p:cNvSpPr>
            <a:spLocks noGrp="1"/>
          </p:cNvSpPr>
          <p:nvPr>
            <p:ph type="body" idx="1"/>
          </p:nvPr>
        </p:nvSpPr>
        <p:spPr>
          <a:noFill/>
          <a:ln/>
        </p:spPr>
        <p:txBody>
          <a:bodyPr/>
          <a:lstStyle/>
          <a:p>
            <a:endParaRPr lang="ru-RU" smtClean="0"/>
          </a:p>
        </p:txBody>
      </p:sp>
      <p:sp>
        <p:nvSpPr>
          <p:cNvPr id="55300" name="Номер слайда 3"/>
          <p:cNvSpPr>
            <a:spLocks noGrp="1"/>
          </p:cNvSpPr>
          <p:nvPr>
            <p:ph type="sldNum" sz="quarter" idx="5"/>
          </p:nvPr>
        </p:nvSpPr>
        <p:spPr>
          <a:noFill/>
        </p:spPr>
        <p:txBody>
          <a:bodyPr/>
          <a:lstStyle/>
          <a:p>
            <a:fld id="{F82EFE16-5853-44FC-BA16-53528121B92C}" type="slidenum">
              <a:rPr lang="ru-RU" smtClean="0"/>
              <a:pPr/>
              <a:t>9</a:t>
            </a:fld>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a:xfrm>
            <a:off x="2143125" y="685800"/>
            <a:ext cx="2571750" cy="3429000"/>
          </a:xfrm>
          <a:ln/>
        </p:spPr>
      </p:sp>
      <p:sp>
        <p:nvSpPr>
          <p:cNvPr id="56323" name="Заметки 2"/>
          <p:cNvSpPr>
            <a:spLocks noGrp="1"/>
          </p:cNvSpPr>
          <p:nvPr>
            <p:ph type="body" idx="1"/>
          </p:nvPr>
        </p:nvSpPr>
        <p:spPr>
          <a:noFill/>
          <a:ln/>
        </p:spPr>
        <p:txBody>
          <a:bodyPr/>
          <a:lstStyle/>
          <a:p>
            <a:endParaRPr lang="ru-RU" smtClean="0"/>
          </a:p>
        </p:txBody>
      </p:sp>
      <p:sp>
        <p:nvSpPr>
          <p:cNvPr id="56324" name="Номер слайда 3"/>
          <p:cNvSpPr>
            <a:spLocks noGrp="1"/>
          </p:cNvSpPr>
          <p:nvPr>
            <p:ph type="sldNum" sz="quarter" idx="5"/>
          </p:nvPr>
        </p:nvSpPr>
        <p:spPr>
          <a:noFill/>
        </p:spPr>
        <p:txBody>
          <a:bodyPr/>
          <a:lstStyle/>
          <a:p>
            <a:fld id="{04D63994-3594-4A5C-B4D1-A159C6F176CD}" type="slidenum">
              <a:rPr lang="ru-RU" smtClean="0"/>
              <a:pPr/>
              <a:t>10</a:t>
            </a:fld>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Образ слайда 1"/>
          <p:cNvSpPr>
            <a:spLocks noGrp="1" noRot="1" noChangeAspect="1" noTextEdit="1"/>
          </p:cNvSpPr>
          <p:nvPr>
            <p:ph type="sldImg"/>
          </p:nvPr>
        </p:nvSpPr>
        <p:spPr>
          <a:xfrm>
            <a:off x="2143125" y="685800"/>
            <a:ext cx="2571750" cy="3429000"/>
          </a:xfrm>
          <a:ln/>
        </p:spPr>
      </p:sp>
      <p:sp>
        <p:nvSpPr>
          <p:cNvPr id="57347" name="Заметки 2"/>
          <p:cNvSpPr>
            <a:spLocks noGrp="1"/>
          </p:cNvSpPr>
          <p:nvPr>
            <p:ph type="body" idx="1"/>
          </p:nvPr>
        </p:nvSpPr>
        <p:spPr>
          <a:noFill/>
          <a:ln/>
        </p:spPr>
        <p:txBody>
          <a:bodyPr/>
          <a:lstStyle/>
          <a:p>
            <a:endParaRPr lang="ru-RU" smtClean="0"/>
          </a:p>
        </p:txBody>
      </p:sp>
      <p:sp>
        <p:nvSpPr>
          <p:cNvPr id="57348" name="Номер слайда 3"/>
          <p:cNvSpPr>
            <a:spLocks noGrp="1"/>
          </p:cNvSpPr>
          <p:nvPr>
            <p:ph type="sldNum" sz="quarter" idx="5"/>
          </p:nvPr>
        </p:nvSpPr>
        <p:spPr>
          <a:noFill/>
        </p:spPr>
        <p:txBody>
          <a:bodyPr/>
          <a:lstStyle/>
          <a:p>
            <a:fld id="{3E82AF80-2D2E-4587-8659-C5FC1BC4EE33}" type="slidenum">
              <a:rPr lang="ru-RU" smtClean="0"/>
              <a:pPr/>
              <a:t>11</a:t>
            </a:fld>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a:xfrm>
            <a:off x="2143125" y="685800"/>
            <a:ext cx="2571750" cy="3429000"/>
          </a:xfrm>
          <a:ln/>
        </p:spPr>
      </p:sp>
      <p:sp>
        <p:nvSpPr>
          <p:cNvPr id="58371" name="Заметки 2"/>
          <p:cNvSpPr>
            <a:spLocks noGrp="1"/>
          </p:cNvSpPr>
          <p:nvPr>
            <p:ph type="body" idx="1"/>
          </p:nvPr>
        </p:nvSpPr>
        <p:spPr>
          <a:noFill/>
          <a:ln/>
        </p:spPr>
        <p:txBody>
          <a:bodyPr/>
          <a:lstStyle/>
          <a:p>
            <a:endParaRPr lang="ru-RU" dirty="0" smtClean="0"/>
          </a:p>
        </p:txBody>
      </p:sp>
      <p:sp>
        <p:nvSpPr>
          <p:cNvPr id="58372" name="Номер слайда 3"/>
          <p:cNvSpPr>
            <a:spLocks noGrp="1"/>
          </p:cNvSpPr>
          <p:nvPr>
            <p:ph type="sldNum" sz="quarter" idx="5"/>
          </p:nvPr>
        </p:nvSpPr>
        <p:spPr>
          <a:noFill/>
        </p:spPr>
        <p:txBody>
          <a:bodyPr/>
          <a:lstStyle/>
          <a:p>
            <a:fld id="{0B8617F6-7983-487F-98E7-C2DC3B07BED2}" type="slidenum">
              <a:rPr lang="ru-RU" smtClean="0"/>
              <a:pPr/>
              <a:t>12</a:t>
            </a:fld>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раз слайда 1"/>
          <p:cNvSpPr>
            <a:spLocks noGrp="1" noRot="1" noChangeAspect="1" noTextEdit="1"/>
          </p:cNvSpPr>
          <p:nvPr>
            <p:ph type="sldImg"/>
          </p:nvPr>
        </p:nvSpPr>
        <p:spPr>
          <a:xfrm>
            <a:off x="2143125" y="685800"/>
            <a:ext cx="2571750" cy="3429000"/>
          </a:xfrm>
          <a:ln/>
        </p:spPr>
      </p:sp>
      <p:sp>
        <p:nvSpPr>
          <p:cNvPr id="59395" name="Заметки 2"/>
          <p:cNvSpPr>
            <a:spLocks noGrp="1"/>
          </p:cNvSpPr>
          <p:nvPr>
            <p:ph type="body" idx="1"/>
          </p:nvPr>
        </p:nvSpPr>
        <p:spPr>
          <a:noFill/>
          <a:ln/>
        </p:spPr>
        <p:txBody>
          <a:bodyPr/>
          <a:lstStyle/>
          <a:p>
            <a:endParaRPr lang="ru-RU" smtClean="0"/>
          </a:p>
        </p:txBody>
      </p:sp>
      <p:sp>
        <p:nvSpPr>
          <p:cNvPr id="59396" name="Номер слайда 3"/>
          <p:cNvSpPr>
            <a:spLocks noGrp="1"/>
          </p:cNvSpPr>
          <p:nvPr>
            <p:ph type="sldNum" sz="quarter" idx="5"/>
          </p:nvPr>
        </p:nvSpPr>
        <p:spPr>
          <a:noFill/>
        </p:spPr>
        <p:txBody>
          <a:bodyPr/>
          <a:lstStyle/>
          <a:p>
            <a:fld id="{15E39FCD-1513-4EED-8F23-368076951AA3}" type="slidenum">
              <a:rPr lang="ru-RU" smtClean="0"/>
              <a:pPr/>
              <a:t>13</a:t>
            </a:fld>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p:cNvSpPr>
            <a:spLocks noGrp="1" noRot="1" noChangeAspect="1" noTextEdit="1"/>
          </p:cNvSpPr>
          <p:nvPr>
            <p:ph type="sldImg"/>
          </p:nvPr>
        </p:nvSpPr>
        <p:spPr>
          <a:xfrm>
            <a:off x="2143125" y="685800"/>
            <a:ext cx="2571750" cy="3429000"/>
          </a:xfrm>
          <a:ln/>
        </p:spPr>
      </p:sp>
      <p:sp>
        <p:nvSpPr>
          <p:cNvPr id="60419" name="Заметки 2"/>
          <p:cNvSpPr>
            <a:spLocks noGrp="1"/>
          </p:cNvSpPr>
          <p:nvPr>
            <p:ph type="body" idx="1"/>
          </p:nvPr>
        </p:nvSpPr>
        <p:spPr>
          <a:noFill/>
          <a:ln/>
        </p:spPr>
        <p:txBody>
          <a:bodyPr/>
          <a:lstStyle/>
          <a:p>
            <a:endParaRPr lang="ru-RU" smtClean="0"/>
          </a:p>
        </p:txBody>
      </p:sp>
      <p:sp>
        <p:nvSpPr>
          <p:cNvPr id="60420" name="Номер слайда 3"/>
          <p:cNvSpPr>
            <a:spLocks noGrp="1"/>
          </p:cNvSpPr>
          <p:nvPr>
            <p:ph type="sldNum" sz="quarter" idx="5"/>
          </p:nvPr>
        </p:nvSpPr>
        <p:spPr>
          <a:noFill/>
        </p:spPr>
        <p:txBody>
          <a:bodyPr/>
          <a:lstStyle/>
          <a:p>
            <a:fld id="{D7733BEC-52DE-4785-9C82-8FA934F4378C}" type="slidenum">
              <a:rPr lang="ru-RU" smtClean="0"/>
              <a:pPr/>
              <a:t>14</a:t>
            </a:fld>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Образ слайда 1"/>
          <p:cNvSpPr>
            <a:spLocks noGrp="1" noRot="1" noChangeAspect="1" noTextEdit="1"/>
          </p:cNvSpPr>
          <p:nvPr>
            <p:ph type="sldImg"/>
          </p:nvPr>
        </p:nvSpPr>
        <p:spPr>
          <a:xfrm>
            <a:off x="2143125" y="685800"/>
            <a:ext cx="2571750" cy="3429000"/>
          </a:xfrm>
          <a:ln/>
        </p:spPr>
      </p:sp>
      <p:sp>
        <p:nvSpPr>
          <p:cNvPr id="61443" name="Заметки 2"/>
          <p:cNvSpPr>
            <a:spLocks noGrp="1"/>
          </p:cNvSpPr>
          <p:nvPr>
            <p:ph type="body" idx="1"/>
          </p:nvPr>
        </p:nvSpPr>
        <p:spPr>
          <a:noFill/>
          <a:ln/>
        </p:spPr>
        <p:txBody>
          <a:bodyPr/>
          <a:lstStyle/>
          <a:p>
            <a:endParaRPr lang="ru-RU" dirty="0" smtClean="0"/>
          </a:p>
        </p:txBody>
      </p:sp>
      <p:sp>
        <p:nvSpPr>
          <p:cNvPr id="61444" name="Номер слайда 3"/>
          <p:cNvSpPr>
            <a:spLocks noGrp="1"/>
          </p:cNvSpPr>
          <p:nvPr>
            <p:ph type="sldNum" sz="quarter" idx="5"/>
          </p:nvPr>
        </p:nvSpPr>
        <p:spPr>
          <a:noFill/>
        </p:spPr>
        <p:txBody>
          <a:bodyPr/>
          <a:lstStyle/>
          <a:p>
            <a:fld id="{491DBC33-5959-48D2-8DD1-1AF9A7ADDFBE}" type="slidenum">
              <a:rPr lang="ru-RU" smtClean="0"/>
              <a:pPr/>
              <a:t>15</a:t>
            </a:fld>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a:xfrm>
            <a:off x="2143125" y="685800"/>
            <a:ext cx="2571750" cy="3429000"/>
          </a:xfrm>
          <a:ln/>
        </p:spPr>
      </p:sp>
      <p:sp>
        <p:nvSpPr>
          <p:cNvPr id="62467" name="Заметки 2"/>
          <p:cNvSpPr>
            <a:spLocks noGrp="1"/>
          </p:cNvSpPr>
          <p:nvPr>
            <p:ph type="body" idx="1"/>
          </p:nvPr>
        </p:nvSpPr>
        <p:spPr>
          <a:noFill/>
          <a:ln/>
        </p:spPr>
        <p:txBody>
          <a:bodyPr/>
          <a:lstStyle/>
          <a:p>
            <a:endParaRPr lang="ru-RU" smtClean="0"/>
          </a:p>
        </p:txBody>
      </p:sp>
      <p:sp>
        <p:nvSpPr>
          <p:cNvPr id="62468" name="Номер слайда 3"/>
          <p:cNvSpPr>
            <a:spLocks noGrp="1"/>
          </p:cNvSpPr>
          <p:nvPr>
            <p:ph type="sldNum" sz="quarter" idx="5"/>
          </p:nvPr>
        </p:nvSpPr>
        <p:spPr>
          <a:noFill/>
        </p:spPr>
        <p:txBody>
          <a:bodyPr/>
          <a:lstStyle/>
          <a:p>
            <a:fld id="{02AC8FD7-BC13-430C-90CD-8525392B01B1}" type="slidenum">
              <a:rPr lang="ru-RU" smtClean="0"/>
              <a:pPr/>
              <a:t>17</a:t>
            </a:fld>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Образ слайда 1"/>
          <p:cNvSpPr>
            <a:spLocks noGrp="1" noRot="1" noChangeAspect="1" noTextEdit="1"/>
          </p:cNvSpPr>
          <p:nvPr>
            <p:ph type="sldImg"/>
          </p:nvPr>
        </p:nvSpPr>
        <p:spPr>
          <a:xfrm>
            <a:off x="2143125" y="685800"/>
            <a:ext cx="2571750" cy="3429000"/>
          </a:xfrm>
          <a:ln/>
        </p:spPr>
      </p:sp>
      <p:sp>
        <p:nvSpPr>
          <p:cNvPr id="63491" name="Заметки 2"/>
          <p:cNvSpPr>
            <a:spLocks noGrp="1"/>
          </p:cNvSpPr>
          <p:nvPr>
            <p:ph type="body" idx="1"/>
          </p:nvPr>
        </p:nvSpPr>
        <p:spPr>
          <a:noFill/>
          <a:ln/>
        </p:spPr>
        <p:txBody>
          <a:bodyPr/>
          <a:lstStyle/>
          <a:p>
            <a:endParaRPr lang="ru-RU" smtClean="0"/>
          </a:p>
        </p:txBody>
      </p:sp>
      <p:sp>
        <p:nvSpPr>
          <p:cNvPr id="63492" name="Номер слайда 3"/>
          <p:cNvSpPr>
            <a:spLocks noGrp="1"/>
          </p:cNvSpPr>
          <p:nvPr>
            <p:ph type="sldNum" sz="quarter" idx="5"/>
          </p:nvPr>
        </p:nvSpPr>
        <p:spPr>
          <a:noFill/>
        </p:spPr>
        <p:txBody>
          <a:bodyPr/>
          <a:lstStyle/>
          <a:p>
            <a:fld id="{4827D2A7-18F4-4C71-B2C7-7F8FEEA1CB4C}" type="slidenum">
              <a:rPr lang="ru-RU" smtClean="0"/>
              <a:pPr/>
              <a:t>18</a:t>
            </a:fld>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Образ слайда 1"/>
          <p:cNvSpPr>
            <a:spLocks noGrp="1" noRot="1" noChangeAspect="1" noTextEdit="1"/>
          </p:cNvSpPr>
          <p:nvPr>
            <p:ph type="sldImg"/>
          </p:nvPr>
        </p:nvSpPr>
        <p:spPr>
          <a:xfrm>
            <a:off x="2143125" y="685800"/>
            <a:ext cx="2571750" cy="3429000"/>
          </a:xfrm>
          <a:ln/>
        </p:spPr>
      </p:sp>
      <p:sp>
        <p:nvSpPr>
          <p:cNvPr id="64515" name="Заметки 2"/>
          <p:cNvSpPr>
            <a:spLocks noGrp="1"/>
          </p:cNvSpPr>
          <p:nvPr>
            <p:ph type="body" idx="1"/>
          </p:nvPr>
        </p:nvSpPr>
        <p:spPr>
          <a:noFill/>
          <a:ln/>
        </p:spPr>
        <p:txBody>
          <a:bodyPr/>
          <a:lstStyle/>
          <a:p>
            <a:endParaRPr lang="ru-RU" smtClean="0"/>
          </a:p>
        </p:txBody>
      </p:sp>
      <p:sp>
        <p:nvSpPr>
          <p:cNvPr id="64516" name="Номер слайда 3"/>
          <p:cNvSpPr>
            <a:spLocks noGrp="1"/>
          </p:cNvSpPr>
          <p:nvPr>
            <p:ph type="sldNum" sz="quarter" idx="5"/>
          </p:nvPr>
        </p:nvSpPr>
        <p:spPr>
          <a:noFill/>
        </p:spPr>
        <p:txBody>
          <a:bodyPr/>
          <a:lstStyle/>
          <a:p>
            <a:fld id="{9C569CC9-B966-484F-8B2A-0EEA7A00936D}" type="slidenum">
              <a:rPr lang="ru-RU" smtClean="0"/>
              <a:pPr/>
              <a:t>19</a:t>
            </a:fld>
            <a:endParaRPr 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Образ слайда 1"/>
          <p:cNvSpPr>
            <a:spLocks noGrp="1" noRot="1" noChangeAspect="1" noTextEdit="1"/>
          </p:cNvSpPr>
          <p:nvPr>
            <p:ph type="sldImg"/>
          </p:nvPr>
        </p:nvSpPr>
        <p:spPr>
          <a:xfrm>
            <a:off x="2143125" y="685800"/>
            <a:ext cx="2571750" cy="3429000"/>
          </a:xfrm>
          <a:ln/>
        </p:spPr>
      </p:sp>
      <p:sp>
        <p:nvSpPr>
          <p:cNvPr id="65539" name="Заметки 2"/>
          <p:cNvSpPr>
            <a:spLocks noGrp="1"/>
          </p:cNvSpPr>
          <p:nvPr>
            <p:ph type="body" idx="1"/>
          </p:nvPr>
        </p:nvSpPr>
        <p:spPr>
          <a:noFill/>
          <a:ln/>
        </p:spPr>
        <p:txBody>
          <a:bodyPr/>
          <a:lstStyle/>
          <a:p>
            <a:endParaRPr lang="ru-RU" dirty="0" smtClean="0"/>
          </a:p>
        </p:txBody>
      </p:sp>
      <p:sp>
        <p:nvSpPr>
          <p:cNvPr id="65540" name="Номер слайда 3"/>
          <p:cNvSpPr>
            <a:spLocks noGrp="1"/>
          </p:cNvSpPr>
          <p:nvPr>
            <p:ph type="sldNum" sz="quarter" idx="5"/>
          </p:nvPr>
        </p:nvSpPr>
        <p:spPr>
          <a:noFill/>
        </p:spPr>
        <p:txBody>
          <a:bodyPr/>
          <a:lstStyle/>
          <a:p>
            <a:fld id="{DCF0C0D6-50EB-4F7D-A10D-039060828148}" type="slidenum">
              <a:rPr lang="ru-RU" smtClean="0"/>
              <a:pPr/>
              <a:t>20</a:t>
            </a:fld>
            <a:endParaRPr 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Образ слайда 1"/>
          <p:cNvSpPr>
            <a:spLocks noGrp="1" noRot="1" noChangeAspect="1" noTextEdit="1"/>
          </p:cNvSpPr>
          <p:nvPr>
            <p:ph type="sldImg"/>
          </p:nvPr>
        </p:nvSpPr>
        <p:spPr>
          <a:xfrm>
            <a:off x="2143125" y="685800"/>
            <a:ext cx="2571750" cy="3429000"/>
          </a:xfrm>
          <a:ln/>
        </p:spPr>
      </p:sp>
      <p:sp>
        <p:nvSpPr>
          <p:cNvPr id="67587" name="Заметки 2"/>
          <p:cNvSpPr>
            <a:spLocks noGrp="1"/>
          </p:cNvSpPr>
          <p:nvPr>
            <p:ph type="body" idx="1"/>
          </p:nvPr>
        </p:nvSpPr>
        <p:spPr>
          <a:noFill/>
          <a:ln/>
        </p:spPr>
        <p:txBody>
          <a:bodyPr/>
          <a:lstStyle/>
          <a:p>
            <a:endParaRPr lang="ru-RU" dirty="0" smtClean="0"/>
          </a:p>
        </p:txBody>
      </p:sp>
      <p:sp>
        <p:nvSpPr>
          <p:cNvPr id="67588" name="Номер слайда 3"/>
          <p:cNvSpPr>
            <a:spLocks noGrp="1"/>
          </p:cNvSpPr>
          <p:nvPr>
            <p:ph type="sldNum" sz="quarter" idx="5"/>
          </p:nvPr>
        </p:nvSpPr>
        <p:spPr>
          <a:noFill/>
        </p:spPr>
        <p:txBody>
          <a:bodyPr/>
          <a:lstStyle/>
          <a:p>
            <a:fld id="{66D27BA7-B228-4E61-A7F7-E5E97BE5CBDB}" type="slidenum">
              <a:rPr lang="ru-RU" smtClean="0"/>
              <a:pPr/>
              <a:t>21</a:t>
            </a:fld>
            <a:endParaRPr 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Образ слайда 1"/>
          <p:cNvSpPr>
            <a:spLocks noGrp="1" noRot="1" noChangeAspect="1" noTextEdit="1"/>
          </p:cNvSpPr>
          <p:nvPr>
            <p:ph type="sldImg"/>
          </p:nvPr>
        </p:nvSpPr>
        <p:spPr>
          <a:xfrm>
            <a:off x="2143125" y="685800"/>
            <a:ext cx="2571750" cy="3429000"/>
          </a:xfrm>
          <a:ln/>
        </p:spPr>
      </p:sp>
      <p:sp>
        <p:nvSpPr>
          <p:cNvPr id="68611" name="Заметки 2"/>
          <p:cNvSpPr>
            <a:spLocks noGrp="1"/>
          </p:cNvSpPr>
          <p:nvPr>
            <p:ph type="body" idx="1"/>
          </p:nvPr>
        </p:nvSpPr>
        <p:spPr>
          <a:noFill/>
          <a:ln/>
        </p:spPr>
        <p:txBody>
          <a:bodyPr/>
          <a:lstStyle/>
          <a:p>
            <a:endParaRPr lang="ru-RU" smtClean="0"/>
          </a:p>
        </p:txBody>
      </p:sp>
      <p:sp>
        <p:nvSpPr>
          <p:cNvPr id="68612" name="Номер слайда 3"/>
          <p:cNvSpPr>
            <a:spLocks noGrp="1"/>
          </p:cNvSpPr>
          <p:nvPr>
            <p:ph type="sldNum" sz="quarter" idx="5"/>
          </p:nvPr>
        </p:nvSpPr>
        <p:spPr>
          <a:noFill/>
        </p:spPr>
        <p:txBody>
          <a:bodyPr/>
          <a:lstStyle/>
          <a:p>
            <a:fld id="{3DB8CA72-4D4C-4E34-81D5-A9C636997830}" type="slidenum">
              <a:rPr lang="ru-RU" smtClean="0"/>
              <a:pPr/>
              <a:t>22</a:t>
            </a:fld>
            <a:endParaRPr 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Образ слайда 1"/>
          <p:cNvSpPr>
            <a:spLocks noGrp="1" noRot="1" noChangeAspect="1" noTextEdit="1"/>
          </p:cNvSpPr>
          <p:nvPr>
            <p:ph type="sldImg"/>
          </p:nvPr>
        </p:nvSpPr>
        <p:spPr>
          <a:xfrm>
            <a:off x="2143125" y="685800"/>
            <a:ext cx="2571750" cy="3429000"/>
          </a:xfrm>
          <a:ln/>
        </p:spPr>
      </p:sp>
      <p:sp>
        <p:nvSpPr>
          <p:cNvPr id="69635" name="Заметки 2"/>
          <p:cNvSpPr>
            <a:spLocks noGrp="1"/>
          </p:cNvSpPr>
          <p:nvPr>
            <p:ph type="body" idx="1"/>
          </p:nvPr>
        </p:nvSpPr>
        <p:spPr>
          <a:noFill/>
          <a:ln/>
        </p:spPr>
        <p:txBody>
          <a:bodyPr/>
          <a:lstStyle/>
          <a:p>
            <a:endParaRPr lang="ru-RU" smtClean="0"/>
          </a:p>
        </p:txBody>
      </p:sp>
      <p:sp>
        <p:nvSpPr>
          <p:cNvPr id="69636" name="Номер слайда 3"/>
          <p:cNvSpPr>
            <a:spLocks noGrp="1"/>
          </p:cNvSpPr>
          <p:nvPr>
            <p:ph type="sldNum" sz="quarter" idx="5"/>
          </p:nvPr>
        </p:nvSpPr>
        <p:spPr>
          <a:noFill/>
        </p:spPr>
        <p:txBody>
          <a:bodyPr/>
          <a:lstStyle/>
          <a:p>
            <a:fld id="{94695E82-647C-486B-8D1B-4859CAC69969}" type="slidenum">
              <a:rPr lang="ru-RU" smtClean="0"/>
              <a:pPr/>
              <a:t>23</a:t>
            </a:fld>
            <a:endParaRPr lang="ru-RU"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Образ слайда 1"/>
          <p:cNvSpPr>
            <a:spLocks noGrp="1" noRot="1" noChangeAspect="1" noTextEdit="1"/>
          </p:cNvSpPr>
          <p:nvPr>
            <p:ph type="sldImg"/>
          </p:nvPr>
        </p:nvSpPr>
        <p:spPr>
          <a:xfrm>
            <a:off x="2143125" y="685800"/>
            <a:ext cx="2571750" cy="3429000"/>
          </a:xfrm>
          <a:ln/>
        </p:spPr>
      </p:sp>
      <p:sp>
        <p:nvSpPr>
          <p:cNvPr id="77827" name="Заметки 2"/>
          <p:cNvSpPr>
            <a:spLocks noGrp="1"/>
          </p:cNvSpPr>
          <p:nvPr>
            <p:ph type="body" idx="1"/>
          </p:nvPr>
        </p:nvSpPr>
        <p:spPr>
          <a:noFill/>
          <a:ln/>
        </p:spPr>
        <p:txBody>
          <a:bodyPr/>
          <a:lstStyle/>
          <a:p>
            <a:endParaRPr lang="ru-RU" smtClean="0"/>
          </a:p>
        </p:txBody>
      </p:sp>
      <p:sp>
        <p:nvSpPr>
          <p:cNvPr id="77828" name="Номер слайда 3"/>
          <p:cNvSpPr>
            <a:spLocks noGrp="1"/>
          </p:cNvSpPr>
          <p:nvPr>
            <p:ph type="sldNum" sz="quarter" idx="5"/>
          </p:nvPr>
        </p:nvSpPr>
        <p:spPr>
          <a:noFill/>
        </p:spPr>
        <p:txBody>
          <a:bodyPr/>
          <a:lstStyle/>
          <a:p>
            <a:fld id="{2D4419F6-FF83-4DC9-86E7-E2A39B13AB4E}" type="slidenum">
              <a:rPr lang="ru-RU" smtClean="0"/>
              <a:pPr/>
              <a:t>24</a:t>
            </a:fld>
            <a:endParaRPr lang="ru-RU"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Образ слайда 1"/>
          <p:cNvSpPr>
            <a:spLocks noGrp="1" noRot="1" noChangeAspect="1" noTextEdit="1"/>
          </p:cNvSpPr>
          <p:nvPr>
            <p:ph type="sldImg"/>
          </p:nvPr>
        </p:nvSpPr>
        <p:spPr>
          <a:xfrm>
            <a:off x="2143125" y="685800"/>
            <a:ext cx="2571750" cy="3429000"/>
          </a:xfrm>
          <a:ln/>
        </p:spPr>
      </p:sp>
      <p:sp>
        <p:nvSpPr>
          <p:cNvPr id="78851" name="Заметки 2"/>
          <p:cNvSpPr>
            <a:spLocks noGrp="1"/>
          </p:cNvSpPr>
          <p:nvPr>
            <p:ph type="body" idx="1"/>
          </p:nvPr>
        </p:nvSpPr>
        <p:spPr>
          <a:noFill/>
          <a:ln/>
        </p:spPr>
        <p:txBody>
          <a:bodyPr/>
          <a:lstStyle/>
          <a:p>
            <a:endParaRPr lang="ru-RU" dirty="0" smtClean="0"/>
          </a:p>
        </p:txBody>
      </p:sp>
      <p:sp>
        <p:nvSpPr>
          <p:cNvPr id="78852" name="Номер слайда 3"/>
          <p:cNvSpPr>
            <a:spLocks noGrp="1"/>
          </p:cNvSpPr>
          <p:nvPr>
            <p:ph type="sldNum" sz="quarter" idx="5"/>
          </p:nvPr>
        </p:nvSpPr>
        <p:spPr>
          <a:noFill/>
        </p:spPr>
        <p:txBody>
          <a:bodyPr/>
          <a:lstStyle/>
          <a:p>
            <a:fld id="{6AD0C5DC-8957-4EFD-AFA3-D178299AFCDD}" type="slidenum">
              <a:rPr lang="ru-RU" smtClean="0"/>
              <a:pPr/>
              <a:t>25</a:t>
            </a:fld>
            <a:endParaRPr lang="ru-RU"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Образ слайда 1"/>
          <p:cNvSpPr>
            <a:spLocks noGrp="1" noRot="1" noChangeAspect="1" noTextEdit="1"/>
          </p:cNvSpPr>
          <p:nvPr>
            <p:ph type="sldImg"/>
          </p:nvPr>
        </p:nvSpPr>
        <p:spPr>
          <a:xfrm>
            <a:off x="2143125" y="685800"/>
            <a:ext cx="2571750" cy="3429000"/>
          </a:xfrm>
          <a:ln/>
        </p:spPr>
      </p:sp>
      <p:sp>
        <p:nvSpPr>
          <p:cNvPr id="79875" name="Заметки 2"/>
          <p:cNvSpPr>
            <a:spLocks noGrp="1"/>
          </p:cNvSpPr>
          <p:nvPr>
            <p:ph type="body" idx="1"/>
          </p:nvPr>
        </p:nvSpPr>
        <p:spPr>
          <a:noFill/>
          <a:ln/>
        </p:spPr>
        <p:txBody>
          <a:bodyPr/>
          <a:lstStyle/>
          <a:p>
            <a:endParaRPr lang="ru-RU" smtClean="0"/>
          </a:p>
        </p:txBody>
      </p:sp>
      <p:sp>
        <p:nvSpPr>
          <p:cNvPr id="79876" name="Номер слайда 3"/>
          <p:cNvSpPr>
            <a:spLocks noGrp="1"/>
          </p:cNvSpPr>
          <p:nvPr>
            <p:ph type="sldNum" sz="quarter" idx="5"/>
          </p:nvPr>
        </p:nvSpPr>
        <p:spPr>
          <a:noFill/>
        </p:spPr>
        <p:txBody>
          <a:bodyPr/>
          <a:lstStyle/>
          <a:p>
            <a:fld id="{32774E5B-9F60-4BA5-AF21-D00E7F358260}" type="slidenum">
              <a:rPr lang="ru-RU" smtClean="0"/>
              <a:pPr/>
              <a:t>26</a:t>
            </a:fld>
            <a:endParaRPr lang="ru-RU"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951EB7A1-C1DF-4C89-85AE-DA1C46321B22}" type="slidenum">
              <a:rPr lang="ru-RU" smtClean="0"/>
              <a:pPr/>
              <a:t>27</a:t>
            </a:fld>
            <a:endParaRPr lang="ru-RU" smtClean="0"/>
          </a:p>
        </p:txBody>
      </p:sp>
      <p:sp>
        <p:nvSpPr>
          <p:cNvPr id="80899" name="Rectangle 2"/>
          <p:cNvSpPr>
            <a:spLocks noGrp="1" noRot="1" noChangeAspect="1" noChangeArrowheads="1" noTextEdit="1"/>
          </p:cNvSpPr>
          <p:nvPr>
            <p:ph type="sldImg"/>
          </p:nvPr>
        </p:nvSpPr>
        <p:spPr>
          <a:xfrm>
            <a:off x="2143125" y="685800"/>
            <a:ext cx="2571750" cy="3429000"/>
          </a:xfrm>
          <a:ln/>
        </p:spPr>
      </p:sp>
      <p:sp>
        <p:nvSpPr>
          <p:cNvPr id="80900" name="Rectangle 3"/>
          <p:cNvSpPr>
            <a:spLocks noGrp="1" noChangeArrowheads="1"/>
          </p:cNvSpPr>
          <p:nvPr>
            <p:ph type="body" idx="1"/>
          </p:nvPr>
        </p:nvSpPr>
        <p:spPr>
          <a:noFill/>
          <a:ln/>
        </p:spPr>
        <p:txBody>
          <a:bodyPr/>
          <a:lstStyle/>
          <a:p>
            <a:pPr eaLnBrk="1" hangingPunct="1"/>
            <a:endParaRPr lang="ru-RU"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Образ слайда 1"/>
          <p:cNvSpPr>
            <a:spLocks noGrp="1" noRot="1" noChangeAspect="1" noTextEdit="1"/>
          </p:cNvSpPr>
          <p:nvPr>
            <p:ph type="sldImg"/>
          </p:nvPr>
        </p:nvSpPr>
        <p:spPr>
          <a:xfrm>
            <a:off x="2143125" y="685800"/>
            <a:ext cx="2571750" cy="3429000"/>
          </a:xfrm>
          <a:ln/>
        </p:spPr>
      </p:sp>
      <p:sp>
        <p:nvSpPr>
          <p:cNvPr id="81923" name="Заметки 2"/>
          <p:cNvSpPr>
            <a:spLocks noGrp="1"/>
          </p:cNvSpPr>
          <p:nvPr>
            <p:ph type="body" idx="1"/>
          </p:nvPr>
        </p:nvSpPr>
        <p:spPr>
          <a:noFill/>
          <a:ln/>
        </p:spPr>
        <p:txBody>
          <a:bodyPr/>
          <a:lstStyle/>
          <a:p>
            <a:endParaRPr lang="ru-RU" dirty="0" smtClean="0"/>
          </a:p>
        </p:txBody>
      </p:sp>
      <p:sp>
        <p:nvSpPr>
          <p:cNvPr id="81924" name="Номер слайда 3"/>
          <p:cNvSpPr>
            <a:spLocks noGrp="1"/>
          </p:cNvSpPr>
          <p:nvPr>
            <p:ph type="sldNum" sz="quarter" idx="5"/>
          </p:nvPr>
        </p:nvSpPr>
        <p:spPr>
          <a:noFill/>
        </p:spPr>
        <p:txBody>
          <a:bodyPr/>
          <a:lstStyle/>
          <a:p>
            <a:fld id="{311573D7-D56A-4677-88FD-E8BE67E65670}" type="slidenum">
              <a:rPr lang="ru-RU" smtClean="0"/>
              <a:pPr/>
              <a:t>30</a:t>
            </a:fld>
            <a:endParaRPr lang="ru-R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TextEdit="1"/>
          </p:cNvSpPr>
          <p:nvPr>
            <p:ph type="sldImg"/>
          </p:nvPr>
        </p:nvSpPr>
        <p:spPr>
          <a:xfrm>
            <a:off x="2143125" y="685800"/>
            <a:ext cx="2571750" cy="3429000"/>
          </a:xfrm>
          <a:ln/>
        </p:spPr>
      </p:sp>
      <p:sp>
        <p:nvSpPr>
          <p:cNvPr id="83971" name="Заметки 2"/>
          <p:cNvSpPr>
            <a:spLocks noGrp="1"/>
          </p:cNvSpPr>
          <p:nvPr>
            <p:ph type="body" idx="1"/>
          </p:nvPr>
        </p:nvSpPr>
        <p:spPr>
          <a:noFill/>
          <a:ln/>
        </p:spPr>
        <p:txBody>
          <a:bodyPr/>
          <a:lstStyle/>
          <a:p>
            <a:endParaRPr lang="ru-RU" smtClean="0"/>
          </a:p>
        </p:txBody>
      </p:sp>
      <p:sp>
        <p:nvSpPr>
          <p:cNvPr id="83972" name="Номер слайда 3"/>
          <p:cNvSpPr>
            <a:spLocks noGrp="1"/>
          </p:cNvSpPr>
          <p:nvPr>
            <p:ph type="sldNum" sz="quarter" idx="5"/>
          </p:nvPr>
        </p:nvSpPr>
        <p:spPr>
          <a:noFill/>
        </p:spPr>
        <p:txBody>
          <a:bodyPr/>
          <a:lstStyle/>
          <a:p>
            <a:fld id="{3B2C4A9E-4A91-4C05-AD9B-960E8F682868}" type="slidenum">
              <a:rPr lang="ru-RU" smtClean="0"/>
              <a:pPr/>
              <a:t>31</a:t>
            </a:fld>
            <a:endParaRPr lang="ru-RU"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Образ слайда 1"/>
          <p:cNvSpPr>
            <a:spLocks noGrp="1" noRot="1" noChangeAspect="1" noTextEdit="1"/>
          </p:cNvSpPr>
          <p:nvPr>
            <p:ph type="sldImg"/>
          </p:nvPr>
        </p:nvSpPr>
        <p:spPr>
          <a:xfrm>
            <a:off x="2143125" y="685800"/>
            <a:ext cx="2571750" cy="3429000"/>
          </a:xfrm>
          <a:ln/>
        </p:spPr>
      </p:sp>
      <p:sp>
        <p:nvSpPr>
          <p:cNvPr id="82947" name="Заметки 2"/>
          <p:cNvSpPr>
            <a:spLocks noGrp="1"/>
          </p:cNvSpPr>
          <p:nvPr>
            <p:ph type="body" idx="1"/>
          </p:nvPr>
        </p:nvSpPr>
        <p:spPr>
          <a:noFill/>
          <a:ln/>
        </p:spPr>
        <p:txBody>
          <a:bodyPr/>
          <a:lstStyle/>
          <a:p>
            <a:endParaRPr lang="ru-RU" smtClean="0"/>
          </a:p>
        </p:txBody>
      </p:sp>
      <p:sp>
        <p:nvSpPr>
          <p:cNvPr id="82948" name="Номер слайда 3"/>
          <p:cNvSpPr>
            <a:spLocks noGrp="1"/>
          </p:cNvSpPr>
          <p:nvPr>
            <p:ph type="sldNum" sz="quarter" idx="5"/>
          </p:nvPr>
        </p:nvSpPr>
        <p:spPr>
          <a:noFill/>
        </p:spPr>
        <p:txBody>
          <a:bodyPr/>
          <a:lstStyle/>
          <a:p>
            <a:fld id="{8EF13EBA-30DD-4B78-B7B4-4DD600EC7BFA}" type="slidenum">
              <a:rPr lang="ru-RU" smtClean="0"/>
              <a:pPr/>
              <a:t>32</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714500" y="4165600"/>
            <a:ext cx="4629150" cy="2525816"/>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714500" y="6671096"/>
            <a:ext cx="4629150" cy="18288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5156716" y="1676588"/>
            <a:ext cx="3048000" cy="285750"/>
          </a:xfrm>
        </p:spPr>
        <p:txBody>
          <a:bodyPr/>
          <a:lstStyle/>
          <a:p>
            <a:fld id="{5B106E36-FD25-4E2D-B0AA-010F637433A0}" type="datetimeFigureOut">
              <a:rPr lang="ru-RU" smtClean="0"/>
              <a:pPr/>
              <a:t>10.10.2014</a:t>
            </a:fld>
            <a:endParaRPr lang="ru-RU"/>
          </a:p>
        </p:txBody>
      </p:sp>
      <p:sp>
        <p:nvSpPr>
          <p:cNvPr id="17" name="Нижний колонтитул 16"/>
          <p:cNvSpPr>
            <a:spLocks noGrp="1"/>
          </p:cNvSpPr>
          <p:nvPr>
            <p:ph type="ftr" sz="quarter" idx="11"/>
          </p:nvPr>
        </p:nvSpPr>
        <p:spPr bwMode="auto">
          <a:xfrm rot="5400000">
            <a:off x="4241152" y="5687573"/>
            <a:ext cx="4876800" cy="288036"/>
          </a:xfrm>
        </p:spPr>
        <p:txBody>
          <a:bodyPr/>
          <a:lstStyle/>
          <a:p>
            <a:endParaRPr lang="ru-RU"/>
          </a:p>
        </p:txBody>
      </p:sp>
      <p:sp>
        <p:nvSpPr>
          <p:cNvPr id="10" name="Прямоугольник 9"/>
          <p:cNvSpPr/>
          <p:nvPr/>
        </p:nvSpPr>
        <p:spPr bwMode="auto">
          <a:xfrm>
            <a:off x="285750" y="0"/>
            <a:ext cx="457200" cy="9144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07252" y="0"/>
            <a:ext cx="78498" cy="9144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742950" y="0"/>
            <a:ext cx="136404" cy="9144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855990" y="0"/>
            <a:ext cx="172710" cy="9144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79758" y="0"/>
            <a:ext cx="0" cy="9144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685800" y="0"/>
            <a:ext cx="0" cy="9144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640584" y="0"/>
            <a:ext cx="0" cy="9144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294980" y="0"/>
            <a:ext cx="0" cy="9144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00100" y="0"/>
            <a:ext cx="0" cy="9144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6835392" y="0"/>
            <a:ext cx="0" cy="9144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914400" y="0"/>
            <a:ext cx="57150" cy="9144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457200" y="4572000"/>
            <a:ext cx="971550" cy="17272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982224" y="6489003"/>
            <a:ext cx="481068" cy="855232"/>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818310" y="7334176"/>
            <a:ext cx="102870" cy="18288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248156" y="7717536"/>
            <a:ext cx="205740" cy="3657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428750" y="5994400"/>
            <a:ext cx="274320" cy="48768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994158" y="6571603"/>
            <a:ext cx="457200" cy="690032"/>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342900" y="2133600"/>
            <a:ext cx="5600700" cy="6498336"/>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10.10.2014</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4500" y="3860800"/>
            <a:ext cx="4629150" cy="273812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714500" y="6680200"/>
            <a:ext cx="4629150" cy="18288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5155692" y="1671701"/>
            <a:ext cx="3048000" cy="285750"/>
          </a:xfrm>
        </p:spPr>
        <p:txBody>
          <a:bodyPr/>
          <a:lstStyle/>
          <a:p>
            <a:fld id="{5B106E36-FD25-4E2D-B0AA-010F637433A0}" type="datetimeFigureOut">
              <a:rPr lang="ru-RU" smtClean="0"/>
              <a:pPr/>
              <a:t>10.10.2014</a:t>
            </a:fld>
            <a:endParaRPr lang="ru-RU"/>
          </a:p>
        </p:txBody>
      </p:sp>
      <p:sp>
        <p:nvSpPr>
          <p:cNvPr id="5" name="Нижний колонтитул 4"/>
          <p:cNvSpPr>
            <a:spLocks noGrp="1"/>
          </p:cNvSpPr>
          <p:nvPr>
            <p:ph type="ftr" sz="quarter" idx="11"/>
          </p:nvPr>
        </p:nvSpPr>
        <p:spPr bwMode="auto">
          <a:xfrm rot="5400000">
            <a:off x="4241292" y="5683758"/>
            <a:ext cx="4876800" cy="288036"/>
          </a:xfrm>
        </p:spPr>
        <p:txBody>
          <a:bodyPr/>
          <a:lstStyle/>
          <a:p>
            <a:endParaRPr lang="ru-RU"/>
          </a:p>
        </p:txBody>
      </p:sp>
      <p:sp>
        <p:nvSpPr>
          <p:cNvPr id="9" name="Прямоугольник 8"/>
          <p:cNvSpPr/>
          <p:nvPr/>
        </p:nvSpPr>
        <p:spPr bwMode="auto">
          <a:xfrm>
            <a:off x="285750" y="0"/>
            <a:ext cx="457200" cy="9144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07252" y="0"/>
            <a:ext cx="78498" cy="9144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742950" y="0"/>
            <a:ext cx="136404" cy="9144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855990" y="0"/>
            <a:ext cx="172710" cy="9144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79758" y="0"/>
            <a:ext cx="0" cy="9144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685800" y="0"/>
            <a:ext cx="0" cy="9144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640584" y="0"/>
            <a:ext cx="0" cy="9144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294980" y="0"/>
            <a:ext cx="0" cy="9144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800100" y="0"/>
            <a:ext cx="0" cy="9144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914400" y="0"/>
            <a:ext cx="57150" cy="9144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457200" y="4572000"/>
            <a:ext cx="971550" cy="17272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993528" y="6489003"/>
            <a:ext cx="481068" cy="855232"/>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818310" y="7334176"/>
            <a:ext cx="102870" cy="18288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248156" y="7721600"/>
            <a:ext cx="205740" cy="3657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409280" y="5973184"/>
            <a:ext cx="274320" cy="48768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6823458" y="0"/>
            <a:ext cx="0" cy="9144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005462" y="6571603"/>
            <a:ext cx="457200" cy="690032"/>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342900" y="2133600"/>
            <a:ext cx="2743200" cy="6096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3202686" y="2133600"/>
            <a:ext cx="2743200" cy="6096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5657850" cy="1524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10.10.2014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342900" y="3149600"/>
            <a:ext cx="2743200" cy="5181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3278981" y="3149600"/>
            <a:ext cx="2743200" cy="5181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342900" y="2092960"/>
            <a:ext cx="2743200" cy="877824"/>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3257550" y="2092960"/>
            <a:ext cx="2743200" cy="877824"/>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10.10.2014</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10.10.2014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6572250" y="0"/>
            <a:ext cx="0" cy="9144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688658" y="4400550"/>
            <a:ext cx="8412480" cy="3429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5109210" y="365760"/>
            <a:ext cx="1145286" cy="664464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4686300" y="0"/>
            <a:ext cx="0" cy="9144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4644222" y="0"/>
            <a:ext cx="0" cy="9144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6743700" y="0"/>
            <a:ext cx="0" cy="9144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6629400" y="0"/>
            <a:ext cx="228600" cy="9144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6686550" y="0"/>
            <a:ext cx="0" cy="9144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6117336" y="7620000"/>
            <a:ext cx="411480" cy="73152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228600" y="365760"/>
            <a:ext cx="4229100" cy="843686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10.10.2014</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6572250" y="0"/>
            <a:ext cx="0" cy="9144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6117336" y="7620000"/>
            <a:ext cx="411480" cy="73152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672370" y="4400550"/>
            <a:ext cx="8412480" cy="3429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4629150" cy="9144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5074349" y="353060"/>
            <a:ext cx="1143000" cy="6608064"/>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6743700" y="0"/>
            <a:ext cx="0" cy="9144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6629400" y="0"/>
            <a:ext cx="228600" cy="9144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6686550" y="0"/>
            <a:ext cx="0" cy="9144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4686300" y="0"/>
            <a:ext cx="0" cy="9144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4644222" y="0"/>
            <a:ext cx="0" cy="9144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10.10.2014</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186"/>
            <a:ext cx="1257300" cy="780203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342900" y="366185"/>
            <a:ext cx="4514850" cy="780203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342900" y="2133601"/>
            <a:ext cx="6172200" cy="6034617"/>
          </a:xfrm>
        </p:spPr>
        <p:txBody>
          <a:bodyPr/>
          <a:lstStyle/>
          <a:p>
            <a:pPr lvl="0"/>
            <a:endParaRPr lang="ru-RU"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D7924DC-83D6-4B83-ACD7-DCAD1C2BE8B8}" type="slidenum">
              <a:rPr lang="ru-RU"/>
              <a:pPr>
                <a:defRPr/>
              </a:pPr>
              <a:t>‹#›</a:t>
            </a:fld>
            <a:endParaRPr lang="ru-RU" dirty="0"/>
          </a:p>
        </p:txBody>
      </p:sp>
    </p:spTree>
  </p:cSld>
  <p:clrMapOvr>
    <a:masterClrMapping/>
  </p:clrMapOvr>
  <p:transition>
    <p:wheel spokes="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6572250" y="0"/>
            <a:ext cx="0" cy="9144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342900" y="366184"/>
            <a:ext cx="5600700" cy="1524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42900" y="2133600"/>
            <a:ext cx="5600700" cy="6498336"/>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5105400" y="1554482"/>
            <a:ext cx="2682240" cy="288036"/>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10.10.2014</a:t>
            </a:fld>
            <a:endParaRPr lang="ru-RU"/>
          </a:p>
        </p:txBody>
      </p:sp>
      <p:sp>
        <p:nvSpPr>
          <p:cNvPr id="3" name="Нижний колонтитул 2"/>
          <p:cNvSpPr>
            <a:spLocks noGrp="1"/>
          </p:cNvSpPr>
          <p:nvPr>
            <p:ph type="ftr" sz="quarter" idx="3"/>
          </p:nvPr>
        </p:nvSpPr>
        <p:spPr>
          <a:xfrm rot="5400000">
            <a:off x="4309190" y="5089667"/>
            <a:ext cx="4267200" cy="27432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57150" y="0"/>
            <a:ext cx="0" cy="9144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6743700" y="0"/>
            <a:ext cx="0" cy="9144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6629400" y="0"/>
            <a:ext cx="228600" cy="9144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6686550" y="0"/>
            <a:ext cx="0" cy="9144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6117336" y="7620000"/>
            <a:ext cx="411480" cy="73152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6096762" y="7645400"/>
            <a:ext cx="457200" cy="694944"/>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jpeg"/><Relationship Id="rId7"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4.jpe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modelery.ru/catalog/item/?f6=item_id,item_category_id,item_modeller_id&amp;v6=839,1,20"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Grp="1" noChangeArrowheads="1"/>
          </p:cNvSpPr>
          <p:nvPr>
            <p:ph type="ctrTitle"/>
          </p:nvPr>
        </p:nvSpPr>
        <p:spPr>
          <a:xfrm>
            <a:off x="160735" y="285751"/>
            <a:ext cx="6536531" cy="2571737"/>
          </a:xfrm>
          <a:gradFill>
            <a:gsLst>
              <a:gs pos="0">
                <a:srgbClr val="5E9EFF"/>
              </a:gs>
              <a:gs pos="39999">
                <a:srgbClr val="85C2FF"/>
              </a:gs>
              <a:gs pos="70000">
                <a:srgbClr val="C4D6EB"/>
              </a:gs>
              <a:gs pos="100000">
                <a:srgbClr val="FFEBFA"/>
              </a:gs>
            </a:gsLst>
            <a:lin ang="5400000" scaled="0"/>
          </a:gradFill>
        </p:spPr>
        <p:style>
          <a:lnRef idx="0">
            <a:scrgbClr r="0" g="0" b="0"/>
          </a:lnRef>
          <a:fillRef idx="1003">
            <a:schemeClr val="lt1"/>
          </a:fillRef>
          <a:effectRef idx="0">
            <a:scrgbClr r="0" g="0" b="0"/>
          </a:effectRef>
          <a:fontRef idx="major"/>
        </p:style>
        <p:txBody>
          <a:bodyPr>
            <a:normAutofit/>
          </a:bodyPr>
          <a:lstStyle/>
          <a:p>
            <a:pPr eaLnBrk="1" hangingPunct="1">
              <a:defRPr/>
            </a:pPr>
            <a:r>
              <a:rPr lang="ru-RU" sz="4800" i="1" dirty="0" smtClean="0">
                <a:solidFill>
                  <a:schemeClr val="accent6">
                    <a:lumMod val="75000"/>
                  </a:schemeClr>
                </a:solidFill>
                <a:latin typeface="Tahoma" pitchFamily="34" charset="0"/>
              </a:rPr>
              <a:t>Творческий проект</a:t>
            </a:r>
            <a:r>
              <a:rPr lang="ru-RU" sz="4800" dirty="0" smtClean="0">
                <a:solidFill>
                  <a:schemeClr val="accent6">
                    <a:lumMod val="75000"/>
                  </a:schemeClr>
                </a:solidFill>
                <a:latin typeface="Tahoma" pitchFamily="34" charset="0"/>
              </a:rPr>
              <a:t/>
            </a:r>
            <a:br>
              <a:rPr lang="ru-RU" sz="4800" dirty="0" smtClean="0">
                <a:solidFill>
                  <a:schemeClr val="accent6">
                    <a:lumMod val="75000"/>
                  </a:schemeClr>
                </a:solidFill>
                <a:latin typeface="Tahoma" pitchFamily="34" charset="0"/>
              </a:rPr>
            </a:br>
            <a:r>
              <a:rPr lang="ru-RU" sz="4800" dirty="0" smtClean="0">
                <a:solidFill>
                  <a:schemeClr val="accent6">
                    <a:lumMod val="75000"/>
                  </a:schemeClr>
                </a:solidFill>
                <a:latin typeface="Tahoma" pitchFamily="34" charset="0"/>
              </a:rPr>
              <a:t>« </a:t>
            </a:r>
            <a:r>
              <a:rPr lang="ru-RU" sz="4800" i="1" dirty="0" smtClean="0">
                <a:solidFill>
                  <a:schemeClr val="accent6">
                    <a:lumMod val="75000"/>
                  </a:schemeClr>
                </a:solidFill>
                <a:latin typeface="Tahoma" pitchFamily="34" charset="0"/>
              </a:rPr>
              <a:t>Подарок Софье</a:t>
            </a:r>
            <a:r>
              <a:rPr lang="ru-RU" sz="4800" dirty="0" smtClean="0">
                <a:solidFill>
                  <a:schemeClr val="accent6">
                    <a:lumMod val="75000"/>
                  </a:schemeClr>
                </a:solidFill>
                <a:latin typeface="Tahoma" pitchFamily="34" charset="0"/>
              </a:rPr>
              <a:t>»</a:t>
            </a:r>
            <a:endParaRPr lang="ru-RU" sz="4800" b="1" dirty="0" smtClean="0">
              <a:solidFill>
                <a:schemeClr val="accent6">
                  <a:lumMod val="75000"/>
                </a:schemeClr>
              </a:solidFill>
              <a:latin typeface="Tahoma" pitchFamily="34" charset="0"/>
            </a:endParaRPr>
          </a:p>
        </p:txBody>
      </p:sp>
      <p:sp>
        <p:nvSpPr>
          <p:cNvPr id="2051" name="Rectangle 6"/>
          <p:cNvSpPr>
            <a:spLocks noGrp="1" noChangeArrowheads="1"/>
          </p:cNvSpPr>
          <p:nvPr>
            <p:ph type="subTitle" idx="1"/>
          </p:nvPr>
        </p:nvSpPr>
        <p:spPr>
          <a:xfrm>
            <a:off x="3286124" y="5000627"/>
            <a:ext cx="3382567" cy="1971673"/>
          </a:xfrm>
          <a:blipFill>
            <a:blip r:embed="rId3" cstate="print"/>
            <a:tile tx="0" ty="0" sx="100000" sy="100000" flip="none" algn="tl"/>
          </a:blipFill>
        </p:spPr>
        <p:style>
          <a:lnRef idx="0">
            <a:scrgbClr r="0" g="0" b="0"/>
          </a:lnRef>
          <a:fillRef idx="1003">
            <a:schemeClr val="dk1"/>
          </a:fillRef>
          <a:effectRef idx="0">
            <a:scrgbClr r="0" g="0" b="0"/>
          </a:effectRef>
          <a:fontRef idx="major"/>
        </p:style>
        <p:txBody>
          <a:bodyPr>
            <a:normAutofit/>
          </a:bodyPr>
          <a:lstStyle/>
          <a:p>
            <a:pPr eaLnBrk="1" hangingPunct="1">
              <a:lnSpc>
                <a:spcPct val="90000"/>
              </a:lnSpc>
              <a:defRPr/>
            </a:pPr>
            <a:r>
              <a:rPr lang="ru-RU" sz="1600" b="1" i="1" dirty="0" smtClean="0">
                <a:solidFill>
                  <a:schemeClr val="accent6">
                    <a:lumMod val="75000"/>
                  </a:schemeClr>
                </a:solidFill>
                <a:latin typeface="Tahoma" pitchFamily="34" charset="0"/>
              </a:rPr>
              <a:t>Выполнила  проект: </a:t>
            </a:r>
            <a:r>
              <a:rPr lang="en-US" sz="1600" b="1" i="1" dirty="0" smtClean="0">
                <a:solidFill>
                  <a:schemeClr val="accent6">
                    <a:lumMod val="75000"/>
                  </a:schemeClr>
                </a:solidFill>
                <a:latin typeface="Tahoma" pitchFamily="34" charset="0"/>
              </a:rPr>
              <a:t>  </a:t>
            </a:r>
            <a:r>
              <a:rPr lang="ru-RU" sz="1600" b="1" i="1" dirty="0" smtClean="0">
                <a:solidFill>
                  <a:schemeClr val="accent6">
                    <a:lumMod val="75000"/>
                  </a:schemeClr>
                </a:solidFill>
                <a:latin typeface="Tahoma" pitchFamily="34" charset="0"/>
              </a:rPr>
              <a:t>     </a:t>
            </a:r>
          </a:p>
          <a:p>
            <a:pPr eaLnBrk="1" hangingPunct="1">
              <a:lnSpc>
                <a:spcPct val="90000"/>
              </a:lnSpc>
              <a:defRPr/>
            </a:pPr>
            <a:r>
              <a:rPr lang="ru-RU" sz="1600" i="1" dirty="0" smtClean="0">
                <a:solidFill>
                  <a:schemeClr val="accent6">
                    <a:lumMod val="75000"/>
                  </a:schemeClr>
                </a:solidFill>
                <a:latin typeface="Tahoma" pitchFamily="34" charset="0"/>
              </a:rPr>
              <a:t>у</a:t>
            </a:r>
            <a:r>
              <a:rPr lang="ru-RU" sz="1600" b="1" i="1" dirty="0" smtClean="0">
                <a:solidFill>
                  <a:schemeClr val="accent6">
                    <a:lumMod val="75000"/>
                  </a:schemeClr>
                </a:solidFill>
                <a:latin typeface="Tahoma" pitchFamily="34" charset="0"/>
              </a:rPr>
              <a:t>ченица </a:t>
            </a:r>
            <a:r>
              <a:rPr lang="en-US" sz="1600" b="1" i="1" dirty="0" smtClean="0">
                <a:solidFill>
                  <a:schemeClr val="accent6">
                    <a:lumMod val="75000"/>
                  </a:schemeClr>
                </a:solidFill>
                <a:latin typeface="Tahoma" pitchFamily="34" charset="0"/>
              </a:rPr>
              <a:t>8</a:t>
            </a:r>
            <a:r>
              <a:rPr lang="ru-RU" sz="1600" b="1" i="1" dirty="0" smtClean="0">
                <a:solidFill>
                  <a:schemeClr val="accent6">
                    <a:lumMod val="75000"/>
                  </a:schemeClr>
                </a:solidFill>
                <a:latin typeface="Tahoma" pitchFamily="34" charset="0"/>
              </a:rPr>
              <a:t> класса </a:t>
            </a:r>
          </a:p>
          <a:p>
            <a:pPr lvl="0">
              <a:lnSpc>
                <a:spcPct val="90000"/>
              </a:lnSpc>
              <a:buClr>
                <a:srgbClr val="FE8637"/>
              </a:buClr>
              <a:defRPr/>
            </a:pPr>
            <a:r>
              <a:rPr lang="ru-RU" sz="1600" i="1" dirty="0" err="1" smtClean="0">
                <a:solidFill>
                  <a:srgbClr val="777C84">
                    <a:lumMod val="75000"/>
                  </a:srgbClr>
                </a:solidFill>
                <a:latin typeface="Tahoma" pitchFamily="34" charset="0"/>
              </a:rPr>
              <a:t>Козис</a:t>
            </a:r>
            <a:r>
              <a:rPr lang="ru-RU" sz="1600" i="1" dirty="0" smtClean="0">
                <a:solidFill>
                  <a:srgbClr val="777C84">
                    <a:lumMod val="75000"/>
                  </a:srgbClr>
                </a:solidFill>
                <a:latin typeface="Tahoma" pitchFamily="34" charset="0"/>
              </a:rPr>
              <a:t>  </a:t>
            </a:r>
            <a:r>
              <a:rPr lang="ru-RU" sz="1600" i="1" dirty="0">
                <a:solidFill>
                  <a:srgbClr val="777C84">
                    <a:lumMod val="75000"/>
                  </a:srgbClr>
                </a:solidFill>
                <a:latin typeface="Tahoma" pitchFamily="34" charset="0"/>
              </a:rPr>
              <a:t>Мария  </a:t>
            </a:r>
          </a:p>
          <a:p>
            <a:pPr eaLnBrk="1" hangingPunct="1">
              <a:lnSpc>
                <a:spcPct val="90000"/>
              </a:lnSpc>
              <a:defRPr/>
            </a:pPr>
            <a:r>
              <a:rPr lang="ru-RU" sz="1600" b="1" i="1" dirty="0" smtClean="0">
                <a:solidFill>
                  <a:schemeClr val="accent6">
                    <a:lumMod val="75000"/>
                  </a:schemeClr>
                </a:solidFill>
                <a:latin typeface="Tahoma" pitchFamily="34" charset="0"/>
              </a:rPr>
              <a:t>Руководитель: Колодная Л</a:t>
            </a:r>
            <a:r>
              <a:rPr lang="ru-RU" sz="1600" i="1" dirty="0" smtClean="0">
                <a:solidFill>
                  <a:schemeClr val="accent6">
                    <a:lumMod val="75000"/>
                  </a:schemeClr>
                </a:solidFill>
                <a:latin typeface="Tahoma" pitchFamily="34" charset="0"/>
              </a:rPr>
              <a:t>идия Михайловна</a:t>
            </a:r>
            <a:endParaRPr lang="ru-RU" sz="1600" b="1" i="1" dirty="0" smtClean="0">
              <a:solidFill>
                <a:schemeClr val="accent6">
                  <a:lumMod val="75000"/>
                </a:schemeClr>
              </a:solidFill>
              <a:latin typeface="Tahoma" pitchFamily="34" charset="0"/>
            </a:endParaRPr>
          </a:p>
          <a:p>
            <a:pPr eaLnBrk="1" hangingPunct="1">
              <a:lnSpc>
                <a:spcPct val="90000"/>
              </a:lnSpc>
              <a:defRPr/>
            </a:pPr>
            <a:r>
              <a:rPr lang="ru-RU" sz="1600" i="1" dirty="0">
                <a:solidFill>
                  <a:schemeClr val="accent6">
                    <a:lumMod val="75000"/>
                  </a:schemeClr>
                </a:solidFill>
                <a:latin typeface="Tahoma" pitchFamily="34" charset="0"/>
              </a:rPr>
              <a:t>у</a:t>
            </a:r>
            <a:r>
              <a:rPr lang="ru-RU" sz="1600" i="1" smtClean="0">
                <a:solidFill>
                  <a:schemeClr val="accent6">
                    <a:lumMod val="75000"/>
                  </a:schemeClr>
                </a:solidFill>
                <a:latin typeface="Tahoma" pitchFamily="34" charset="0"/>
              </a:rPr>
              <a:t>читель </a:t>
            </a:r>
            <a:r>
              <a:rPr lang="ru-RU" sz="1600" i="1" dirty="0" smtClean="0">
                <a:solidFill>
                  <a:schemeClr val="accent6">
                    <a:lumMod val="75000"/>
                  </a:schemeClr>
                </a:solidFill>
                <a:latin typeface="Tahoma" pitchFamily="34" charset="0"/>
              </a:rPr>
              <a:t>технологии</a:t>
            </a:r>
            <a:r>
              <a:rPr lang="ru-RU" sz="1600" b="1" i="1" dirty="0" smtClean="0">
                <a:solidFill>
                  <a:schemeClr val="accent6">
                    <a:lumMod val="75000"/>
                  </a:schemeClr>
                </a:solidFill>
                <a:latin typeface="Tahoma" pitchFamily="34" charset="0"/>
              </a:rPr>
              <a:t> </a:t>
            </a:r>
          </a:p>
        </p:txBody>
      </p:sp>
      <p:sp>
        <p:nvSpPr>
          <p:cNvPr id="2052" name="Rectangle 7"/>
          <p:cNvSpPr>
            <a:spLocks noChangeArrowheads="1"/>
          </p:cNvSpPr>
          <p:nvPr/>
        </p:nvSpPr>
        <p:spPr bwMode="auto">
          <a:xfrm>
            <a:off x="458391" y="7355417"/>
            <a:ext cx="5829300" cy="1481667"/>
          </a:xfrm>
          <a:prstGeom prst="rect">
            <a:avLst/>
          </a:prstGeom>
          <a:noFill/>
          <a:ln w="9525">
            <a:noFill/>
            <a:miter lim="800000"/>
            <a:headEnd/>
            <a:tailEnd/>
          </a:ln>
        </p:spPr>
        <p:txBody>
          <a:bodyPr anchor="ctr"/>
          <a:lstStyle/>
          <a:p>
            <a:pPr algn="ctr">
              <a:defRPr/>
            </a:pPr>
            <a:r>
              <a:rPr lang="ru-RU" sz="1600" b="1" i="1" dirty="0">
                <a:solidFill>
                  <a:schemeClr val="accent6">
                    <a:lumMod val="75000"/>
                  </a:schemeClr>
                </a:solidFill>
                <a:latin typeface="Tahoma" pitchFamily="34" charset="0"/>
              </a:rPr>
              <a:t>Муниципальное </a:t>
            </a:r>
            <a:r>
              <a:rPr lang="ru-RU" sz="1600" b="1" i="1" dirty="0" smtClean="0">
                <a:solidFill>
                  <a:schemeClr val="accent6">
                    <a:lumMod val="75000"/>
                  </a:schemeClr>
                </a:solidFill>
                <a:latin typeface="Tahoma" pitchFamily="34" charset="0"/>
              </a:rPr>
              <a:t> бюджетное  общеобразовательное </a:t>
            </a:r>
            <a:r>
              <a:rPr lang="ru-RU" sz="1600" b="1" i="1" dirty="0">
                <a:solidFill>
                  <a:schemeClr val="accent6">
                    <a:lumMod val="75000"/>
                  </a:schemeClr>
                </a:solidFill>
                <a:latin typeface="Tahoma" pitchFamily="34" charset="0"/>
              </a:rPr>
              <a:t>учреждение</a:t>
            </a:r>
            <a:br>
              <a:rPr lang="ru-RU" sz="1600" b="1" i="1" dirty="0">
                <a:solidFill>
                  <a:schemeClr val="accent6">
                    <a:lumMod val="75000"/>
                  </a:schemeClr>
                </a:solidFill>
                <a:latin typeface="Tahoma" pitchFamily="34" charset="0"/>
              </a:rPr>
            </a:br>
            <a:r>
              <a:rPr lang="ru-RU" sz="1600" b="1" i="1" dirty="0">
                <a:solidFill>
                  <a:schemeClr val="accent6">
                    <a:lumMod val="75000"/>
                  </a:schemeClr>
                </a:solidFill>
                <a:latin typeface="Tahoma" pitchFamily="34" charset="0"/>
              </a:rPr>
              <a:t>Средняя общеобразовательная школа №2</a:t>
            </a:r>
            <a:br>
              <a:rPr lang="ru-RU" sz="1600" b="1" i="1" dirty="0">
                <a:solidFill>
                  <a:schemeClr val="accent6">
                    <a:lumMod val="75000"/>
                  </a:schemeClr>
                </a:solidFill>
                <a:latin typeface="Tahoma" pitchFamily="34" charset="0"/>
              </a:rPr>
            </a:br>
            <a:r>
              <a:rPr lang="ru-RU" sz="1600" b="1" i="1" dirty="0">
                <a:solidFill>
                  <a:schemeClr val="accent6">
                    <a:lumMod val="75000"/>
                  </a:schemeClr>
                </a:solidFill>
                <a:latin typeface="Tahoma" pitchFamily="34" charset="0"/>
              </a:rPr>
              <a:t>г. </a:t>
            </a:r>
            <a:r>
              <a:rPr lang="ru-RU" sz="1600" b="1" i="1">
                <a:solidFill>
                  <a:schemeClr val="accent6">
                    <a:lumMod val="75000"/>
                  </a:schemeClr>
                </a:solidFill>
                <a:latin typeface="Tahoma" pitchFamily="34" charset="0"/>
              </a:rPr>
              <a:t>Салехард </a:t>
            </a:r>
            <a:r>
              <a:rPr lang="ru-RU" sz="1600" b="1" i="1" smtClean="0">
                <a:solidFill>
                  <a:schemeClr val="accent6">
                    <a:lumMod val="75000"/>
                  </a:schemeClr>
                </a:solidFill>
                <a:latin typeface="Tahoma" pitchFamily="34" charset="0"/>
              </a:rPr>
              <a:t>2013 </a:t>
            </a:r>
            <a:r>
              <a:rPr lang="ru-RU" sz="1600" b="1" i="1" dirty="0" smtClean="0">
                <a:solidFill>
                  <a:schemeClr val="accent6">
                    <a:lumMod val="75000"/>
                  </a:schemeClr>
                </a:solidFill>
                <a:latin typeface="Tahoma" pitchFamily="34" charset="0"/>
              </a:rPr>
              <a:t>г.</a:t>
            </a:r>
            <a:r>
              <a:rPr lang="ru-RU" sz="1600" b="1" i="1" dirty="0">
                <a:solidFill>
                  <a:schemeClr val="accent6">
                    <a:lumMod val="75000"/>
                  </a:schemeClr>
                </a:solidFill>
                <a:latin typeface="Tahoma" pitchFamily="34" charset="0"/>
              </a:rPr>
              <a:t/>
            </a:r>
            <a:br>
              <a:rPr lang="ru-RU" sz="1600" b="1" i="1" dirty="0">
                <a:solidFill>
                  <a:schemeClr val="accent6">
                    <a:lumMod val="75000"/>
                  </a:schemeClr>
                </a:solidFill>
                <a:latin typeface="Tahoma" pitchFamily="34" charset="0"/>
              </a:rPr>
            </a:br>
            <a:endParaRPr lang="ru-RU" sz="1600" b="1" i="1" dirty="0">
              <a:solidFill>
                <a:schemeClr val="accent6">
                  <a:lumMod val="75000"/>
                </a:schemeClr>
              </a:solidFill>
              <a:latin typeface="Tahoma" pitchFamily="34" charset="0"/>
            </a:endParaRPr>
          </a:p>
        </p:txBody>
      </p:sp>
      <p:pic>
        <p:nvPicPr>
          <p:cNvPr id="1027" name="Picture 3" descr="C:\Documents and Settings\Admin\Мои документы\Мои рисунки\Рисунок1.png"/>
          <p:cNvPicPr>
            <a:picLocks noChangeAspect="1" noChangeArrowheads="1"/>
          </p:cNvPicPr>
          <p:nvPr/>
        </p:nvPicPr>
        <p:blipFill>
          <a:blip r:embed="rId4" cstate="print"/>
          <a:srcRect/>
          <a:stretch>
            <a:fillRect/>
          </a:stretch>
        </p:blipFill>
        <p:spPr bwMode="auto">
          <a:xfrm>
            <a:off x="1428737" y="3000365"/>
            <a:ext cx="1785950" cy="1785950"/>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1469" y="0"/>
            <a:ext cx="6172200" cy="1524000"/>
          </a:xfrm>
          <a:gradFill>
            <a:gsLst>
              <a:gs pos="0">
                <a:srgbClr val="5E9EFF"/>
              </a:gs>
              <a:gs pos="39999">
                <a:srgbClr val="85C2FF"/>
              </a:gs>
              <a:gs pos="70000">
                <a:srgbClr val="C4D6EB"/>
              </a:gs>
              <a:gs pos="100000">
                <a:srgbClr val="FFEBFA"/>
              </a:gs>
            </a:gsLst>
            <a:lin ang="5400000" scaled="0"/>
          </a:gradFill>
        </p:spPr>
        <p:style>
          <a:lnRef idx="0">
            <a:scrgbClr r="0" g="0" b="0"/>
          </a:lnRef>
          <a:fillRef idx="1003">
            <a:schemeClr val="lt1"/>
          </a:fillRef>
          <a:effectRef idx="0">
            <a:scrgbClr r="0" g="0" b="0"/>
          </a:effectRef>
          <a:fontRef idx="major"/>
        </p:style>
        <p:txBody>
          <a:bodyPr/>
          <a:lstStyle/>
          <a:p>
            <a:pPr eaLnBrk="1" hangingPunct="1">
              <a:defRPr/>
            </a:pPr>
            <a:r>
              <a:rPr lang="ru-RU" sz="4800" b="1" dirty="0" smtClean="0">
                <a:solidFill>
                  <a:schemeClr val="accent6">
                    <a:lumMod val="75000"/>
                  </a:schemeClr>
                </a:solidFill>
                <a:latin typeface="Tahoma" pitchFamily="34" charset="0"/>
              </a:rPr>
              <a:t>Оглавление</a:t>
            </a:r>
          </a:p>
        </p:txBody>
      </p:sp>
      <p:sp>
        <p:nvSpPr>
          <p:cNvPr id="3075" name="Rectangle 3"/>
          <p:cNvSpPr>
            <a:spLocks noGrp="1" noChangeArrowheads="1"/>
          </p:cNvSpPr>
          <p:nvPr>
            <p:ph sz="quarter" idx="1"/>
          </p:nvPr>
        </p:nvSpPr>
        <p:spPr>
          <a:xfrm>
            <a:off x="0" y="1428752"/>
            <a:ext cx="6858000" cy="7715249"/>
          </a:xfrm>
        </p:spPr>
        <p:txBody>
          <a:bodyPr>
            <a:normAutofit fontScale="85000" lnSpcReduction="20000"/>
          </a:bodyPr>
          <a:lstStyle/>
          <a:p>
            <a:pPr eaLnBrk="1" hangingPunct="1">
              <a:lnSpc>
                <a:spcPct val="80000"/>
              </a:lnSpc>
              <a:buFontTx/>
              <a:buNone/>
              <a:defRPr/>
            </a:pPr>
            <a:r>
              <a:rPr lang="ru-RU" sz="2000" dirty="0" smtClean="0"/>
              <a:t>      </a:t>
            </a:r>
            <a:r>
              <a:rPr lang="ru-RU" sz="2000" dirty="0" smtClean="0">
                <a:solidFill>
                  <a:schemeClr val="accent6">
                    <a:lumMod val="75000"/>
                  </a:schemeClr>
                </a:solidFill>
              </a:rPr>
              <a:t>Титульный  лист</a:t>
            </a:r>
          </a:p>
          <a:p>
            <a:pPr eaLnBrk="1" hangingPunct="1">
              <a:lnSpc>
                <a:spcPct val="80000"/>
              </a:lnSpc>
              <a:buFontTx/>
              <a:buNone/>
              <a:defRPr/>
            </a:pPr>
            <a:r>
              <a:rPr lang="ru-RU" sz="2000" dirty="0" smtClean="0">
                <a:solidFill>
                  <a:schemeClr val="accent6">
                    <a:lumMod val="75000"/>
                  </a:schemeClr>
                </a:solidFill>
              </a:rPr>
              <a:t>     </a:t>
            </a:r>
            <a:r>
              <a:rPr lang="ru-RU" sz="2000" dirty="0" smtClean="0">
                <a:solidFill>
                  <a:schemeClr val="accent6">
                    <a:lumMod val="75000"/>
                  </a:schemeClr>
                </a:solidFill>
                <a:cs typeface="Tahoma" pitchFamily="34" charset="0"/>
              </a:rPr>
              <a:t>Оглавление </a:t>
            </a:r>
            <a:r>
              <a:rPr lang="ru-RU" sz="1600" dirty="0" smtClean="0">
                <a:solidFill>
                  <a:schemeClr val="accent6">
                    <a:lumMod val="75000"/>
                  </a:schemeClr>
                </a:solidFill>
              </a:rPr>
              <a:t> </a:t>
            </a:r>
            <a:r>
              <a:rPr lang="ru-RU" sz="2000" dirty="0" smtClean="0">
                <a:solidFill>
                  <a:schemeClr val="accent6">
                    <a:lumMod val="75000"/>
                  </a:schemeClr>
                </a:solidFill>
              </a:rPr>
              <a:t>                                                                                      2стр.</a:t>
            </a:r>
          </a:p>
          <a:p>
            <a:pPr eaLnBrk="1" hangingPunct="1">
              <a:lnSpc>
                <a:spcPct val="80000"/>
              </a:lnSpc>
              <a:buFontTx/>
              <a:buNone/>
              <a:defRPr/>
            </a:pPr>
            <a:r>
              <a:rPr lang="ru-RU" sz="2000" dirty="0" smtClean="0">
                <a:solidFill>
                  <a:schemeClr val="accent6">
                    <a:lumMod val="75000"/>
                  </a:schemeClr>
                </a:solidFill>
              </a:rPr>
              <a:t>     Цель и задачи проекта                                                                      3стр. </a:t>
            </a:r>
          </a:p>
          <a:p>
            <a:pPr eaLnBrk="1" hangingPunct="1">
              <a:lnSpc>
                <a:spcPct val="80000"/>
              </a:lnSpc>
              <a:buFontTx/>
              <a:buNone/>
              <a:defRPr/>
            </a:pPr>
            <a:r>
              <a:rPr lang="ru-RU" sz="2000" dirty="0" smtClean="0">
                <a:solidFill>
                  <a:schemeClr val="accent6">
                    <a:lumMod val="75000"/>
                  </a:schemeClr>
                </a:solidFill>
              </a:rPr>
              <a:t>     Обоснование темы выбранного проекта                                         4стр.</a:t>
            </a:r>
          </a:p>
          <a:p>
            <a:pPr eaLnBrk="1" hangingPunct="1">
              <a:lnSpc>
                <a:spcPct val="80000"/>
              </a:lnSpc>
              <a:buFontTx/>
              <a:buNone/>
              <a:defRPr/>
            </a:pPr>
            <a:r>
              <a:rPr lang="ru-RU" sz="2000" dirty="0" smtClean="0">
                <a:solidFill>
                  <a:schemeClr val="accent6">
                    <a:lumMod val="75000"/>
                  </a:schemeClr>
                </a:solidFill>
              </a:rPr>
              <a:t>     План  организации по изготовлению проектируемого изделия    5стр.</a:t>
            </a:r>
          </a:p>
          <a:p>
            <a:pPr eaLnBrk="1" hangingPunct="1">
              <a:lnSpc>
                <a:spcPct val="80000"/>
              </a:lnSpc>
              <a:buFontTx/>
              <a:buNone/>
              <a:defRPr/>
            </a:pPr>
            <a:r>
              <a:rPr lang="ru-RU" sz="2000" dirty="0" smtClean="0">
                <a:solidFill>
                  <a:schemeClr val="accent6">
                    <a:lumMod val="75000"/>
                  </a:schemeClr>
                </a:solidFill>
              </a:rPr>
              <a:t>     Эскизы альтернативных моделей  юбок                                          6 стр.</a:t>
            </a:r>
          </a:p>
          <a:p>
            <a:pPr eaLnBrk="1" hangingPunct="1">
              <a:lnSpc>
                <a:spcPct val="80000"/>
              </a:lnSpc>
              <a:buFontTx/>
              <a:buNone/>
              <a:defRPr/>
            </a:pPr>
            <a:r>
              <a:rPr lang="ru-RU" sz="2000" dirty="0" smtClean="0">
                <a:solidFill>
                  <a:schemeClr val="accent6">
                    <a:lumMod val="75000"/>
                  </a:schemeClr>
                </a:solidFill>
              </a:rPr>
              <a:t>     Дизайн – анализ                                                                                7 стр.</a:t>
            </a:r>
          </a:p>
          <a:p>
            <a:pPr eaLnBrk="1" hangingPunct="1">
              <a:lnSpc>
                <a:spcPct val="80000"/>
              </a:lnSpc>
              <a:buFontTx/>
              <a:buNone/>
              <a:defRPr/>
            </a:pPr>
            <a:r>
              <a:rPr lang="ru-RU" sz="2000" dirty="0" smtClean="0">
                <a:solidFill>
                  <a:schemeClr val="accent6">
                    <a:lumMod val="75000"/>
                  </a:schemeClr>
                </a:solidFill>
              </a:rPr>
              <a:t>    </a:t>
            </a:r>
            <a:r>
              <a:rPr lang="en-US" sz="2000" dirty="0" smtClean="0">
                <a:solidFill>
                  <a:schemeClr val="accent6">
                    <a:lumMod val="75000"/>
                  </a:schemeClr>
                </a:solidFill>
              </a:rPr>
              <a:t>  </a:t>
            </a:r>
            <a:r>
              <a:rPr lang="ru-RU" sz="2000" dirty="0" smtClean="0">
                <a:solidFill>
                  <a:schemeClr val="accent6">
                    <a:lumMod val="75000"/>
                  </a:schemeClr>
                </a:solidFill>
              </a:rPr>
              <a:t>Расчетная часть</a:t>
            </a:r>
          </a:p>
          <a:p>
            <a:pPr eaLnBrk="1" hangingPunct="1">
              <a:lnSpc>
                <a:spcPct val="80000"/>
              </a:lnSpc>
              <a:buFontTx/>
              <a:buNone/>
              <a:defRPr/>
            </a:pPr>
            <a:r>
              <a:rPr lang="ru-RU" sz="2000" dirty="0" smtClean="0">
                <a:solidFill>
                  <a:schemeClr val="accent6">
                    <a:lumMod val="75000"/>
                  </a:schemeClr>
                </a:solidFill>
              </a:rPr>
              <a:t>      8 стр.</a:t>
            </a:r>
          </a:p>
          <a:p>
            <a:pPr eaLnBrk="1" hangingPunct="1">
              <a:lnSpc>
                <a:spcPct val="80000"/>
              </a:lnSpc>
              <a:buFontTx/>
              <a:buNone/>
              <a:defRPr/>
            </a:pPr>
            <a:r>
              <a:rPr lang="ru-RU" sz="2000" dirty="0" smtClean="0">
                <a:solidFill>
                  <a:schemeClr val="accent6">
                    <a:lumMod val="75000"/>
                  </a:schemeClr>
                </a:solidFill>
              </a:rPr>
              <a:t>     Выбор оборудования.                                                                  Инструменты и приспособления  9 – 12 стр.                                            </a:t>
            </a:r>
          </a:p>
          <a:p>
            <a:pPr eaLnBrk="1" hangingPunct="1">
              <a:lnSpc>
                <a:spcPct val="80000"/>
              </a:lnSpc>
              <a:buFontTx/>
              <a:buNone/>
              <a:defRPr/>
            </a:pPr>
            <a:r>
              <a:rPr lang="ru-RU" sz="2000" dirty="0" smtClean="0">
                <a:solidFill>
                  <a:schemeClr val="accent6">
                    <a:lumMod val="75000"/>
                  </a:schemeClr>
                </a:solidFill>
              </a:rPr>
              <a:t>     Техника безопасности при работе                                           13-16 стр.</a:t>
            </a:r>
          </a:p>
          <a:p>
            <a:pPr eaLnBrk="1" hangingPunct="1">
              <a:lnSpc>
                <a:spcPct val="80000"/>
              </a:lnSpc>
              <a:buFontTx/>
              <a:buNone/>
              <a:defRPr/>
            </a:pPr>
            <a:r>
              <a:rPr lang="ru-RU" sz="2000" dirty="0" smtClean="0">
                <a:solidFill>
                  <a:schemeClr val="accent6">
                    <a:lumMod val="75000"/>
                  </a:schemeClr>
                </a:solidFill>
              </a:rPr>
              <a:t>     Правила раскроя, снятия мерок                                               17-19 стр.</a:t>
            </a:r>
          </a:p>
          <a:p>
            <a:pPr eaLnBrk="1" hangingPunct="1">
              <a:lnSpc>
                <a:spcPct val="80000"/>
              </a:lnSpc>
              <a:buFontTx/>
              <a:buNone/>
              <a:defRPr/>
            </a:pPr>
            <a:r>
              <a:rPr lang="ru-RU" sz="2000" dirty="0" smtClean="0">
                <a:solidFill>
                  <a:schemeClr val="accent6">
                    <a:lumMod val="75000"/>
                  </a:schemeClr>
                </a:solidFill>
              </a:rPr>
              <a:t>     Графическая часть- конструирование, моделирование         20 стр.</a:t>
            </a:r>
          </a:p>
          <a:p>
            <a:pPr eaLnBrk="1" hangingPunct="1">
              <a:lnSpc>
                <a:spcPct val="80000"/>
              </a:lnSpc>
              <a:buFontTx/>
              <a:buNone/>
              <a:defRPr/>
            </a:pPr>
            <a:r>
              <a:rPr lang="ru-RU" sz="2000" dirty="0" smtClean="0">
                <a:solidFill>
                  <a:schemeClr val="accent6">
                    <a:lumMod val="75000"/>
                  </a:schemeClr>
                </a:solidFill>
              </a:rPr>
              <a:t>     Технологическая часть                                                                   21 стр. </a:t>
            </a:r>
          </a:p>
          <a:p>
            <a:pPr eaLnBrk="1" hangingPunct="1">
              <a:lnSpc>
                <a:spcPct val="80000"/>
              </a:lnSpc>
              <a:buFontTx/>
              <a:buNone/>
              <a:defRPr/>
            </a:pPr>
            <a:r>
              <a:rPr lang="ru-RU" sz="2000" dirty="0" smtClean="0">
                <a:solidFill>
                  <a:schemeClr val="accent6">
                    <a:lumMod val="75000"/>
                  </a:schemeClr>
                </a:solidFill>
              </a:rPr>
              <a:t>     Последовательность изготовления                                          22-23 стр.</a:t>
            </a:r>
          </a:p>
          <a:p>
            <a:pPr eaLnBrk="1" hangingPunct="1">
              <a:lnSpc>
                <a:spcPct val="80000"/>
              </a:lnSpc>
              <a:buFontTx/>
              <a:buNone/>
              <a:defRPr/>
            </a:pPr>
            <a:r>
              <a:rPr lang="ru-RU" sz="2000" dirty="0" smtClean="0">
                <a:solidFill>
                  <a:schemeClr val="accent6">
                    <a:lumMod val="75000"/>
                  </a:schemeClr>
                </a:solidFill>
              </a:rPr>
              <a:t>     Экономическая часть                                                                 24-27 стр.</a:t>
            </a:r>
          </a:p>
          <a:p>
            <a:pPr eaLnBrk="1" hangingPunct="1">
              <a:lnSpc>
                <a:spcPct val="80000"/>
              </a:lnSpc>
              <a:buFontTx/>
              <a:buNone/>
              <a:defRPr/>
            </a:pPr>
            <a:r>
              <a:rPr lang="ru-RU" sz="2000" dirty="0" smtClean="0">
                <a:solidFill>
                  <a:schemeClr val="accent6">
                    <a:lumMod val="75000"/>
                  </a:schemeClr>
                </a:solidFill>
              </a:rPr>
              <a:t>     Экологическая часть                                                                      28 стр.</a:t>
            </a:r>
          </a:p>
          <a:p>
            <a:pPr eaLnBrk="1" hangingPunct="1">
              <a:lnSpc>
                <a:spcPct val="80000"/>
              </a:lnSpc>
              <a:buFontTx/>
              <a:buNone/>
              <a:defRPr/>
            </a:pPr>
            <a:r>
              <a:rPr lang="ru-RU" sz="2000" dirty="0" smtClean="0">
                <a:solidFill>
                  <a:schemeClr val="accent6">
                    <a:lumMod val="75000"/>
                  </a:schemeClr>
                </a:solidFill>
              </a:rPr>
              <a:t>      Итоги проделанной работы  29 - 30 стр.</a:t>
            </a:r>
          </a:p>
          <a:p>
            <a:pPr eaLnBrk="1" hangingPunct="1">
              <a:lnSpc>
                <a:spcPct val="80000"/>
              </a:lnSpc>
              <a:buFontTx/>
              <a:buNone/>
              <a:defRPr/>
            </a:pPr>
            <a:r>
              <a:rPr lang="ru-RU" sz="2000" dirty="0" smtClean="0">
                <a:solidFill>
                  <a:schemeClr val="accent6">
                    <a:lumMod val="75000"/>
                  </a:schemeClr>
                </a:solidFill>
              </a:rPr>
              <a:t>     Литература                                                                                                                                                                                    31 стр.</a:t>
            </a:r>
          </a:p>
          <a:p>
            <a:pPr>
              <a:lnSpc>
                <a:spcPct val="80000"/>
              </a:lnSpc>
              <a:buNone/>
              <a:defRPr/>
            </a:pPr>
            <a:r>
              <a:rPr lang="ru-RU" sz="2000" dirty="0" smtClean="0">
                <a:solidFill>
                  <a:schemeClr val="accent6">
                    <a:lumMod val="75000"/>
                  </a:schemeClr>
                </a:solidFill>
              </a:rPr>
              <a:t>      Рекламный проспект </a:t>
            </a:r>
          </a:p>
          <a:p>
            <a:pPr>
              <a:lnSpc>
                <a:spcPct val="80000"/>
              </a:lnSpc>
              <a:buNone/>
              <a:defRPr/>
            </a:pPr>
            <a:r>
              <a:rPr lang="ru-RU" sz="2000" dirty="0" smtClean="0">
                <a:solidFill>
                  <a:schemeClr val="accent6">
                    <a:lumMod val="75000"/>
                  </a:schemeClr>
                </a:solidFill>
              </a:rPr>
              <a:t>         32 стр.</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96466" y="285752"/>
            <a:ext cx="6172200" cy="1238249"/>
          </a:xfrm>
          <a:gradFill>
            <a:gsLst>
              <a:gs pos="0">
                <a:srgbClr val="5E9EFF"/>
              </a:gs>
              <a:gs pos="39999">
                <a:srgbClr val="85C2FF"/>
              </a:gs>
              <a:gs pos="70000">
                <a:srgbClr val="C4D6EB"/>
              </a:gs>
              <a:gs pos="100000">
                <a:srgbClr val="FFEBFA"/>
              </a:gs>
            </a:gsLst>
            <a:lin ang="5400000" scaled="0"/>
          </a:gradFill>
        </p:spPr>
        <p:style>
          <a:lnRef idx="0">
            <a:scrgbClr r="0" g="0" b="0"/>
          </a:lnRef>
          <a:fillRef idx="1003">
            <a:schemeClr val="lt1"/>
          </a:fillRef>
          <a:effectRef idx="0">
            <a:scrgbClr r="0" g="0" b="0"/>
          </a:effectRef>
          <a:fontRef idx="major"/>
        </p:style>
        <p:txBody>
          <a:bodyPr/>
          <a:lstStyle/>
          <a:p>
            <a:pPr eaLnBrk="1" hangingPunct="1">
              <a:defRPr/>
            </a:pPr>
            <a:r>
              <a:rPr lang="ru-RU" b="1" dirty="0" smtClean="0">
                <a:solidFill>
                  <a:schemeClr val="accent6">
                    <a:lumMod val="75000"/>
                  </a:schemeClr>
                </a:solidFill>
                <a:latin typeface="Tahoma" pitchFamily="34" charset="0"/>
              </a:rPr>
              <a:t>Цели и задачи проекта</a:t>
            </a:r>
          </a:p>
        </p:txBody>
      </p:sp>
      <p:sp>
        <p:nvSpPr>
          <p:cNvPr id="4099" name="Rectangle 3"/>
          <p:cNvSpPr>
            <a:spLocks noGrp="1" noChangeArrowheads="1"/>
          </p:cNvSpPr>
          <p:nvPr>
            <p:ph sz="quarter" idx="1"/>
          </p:nvPr>
        </p:nvSpPr>
        <p:spPr>
          <a:xfrm>
            <a:off x="342900" y="1691217"/>
            <a:ext cx="6172200" cy="7298267"/>
          </a:xfrm>
          <a:blipFill>
            <a:blip r:embed="rId3" cstate="print"/>
            <a:tile tx="0" ty="0" sx="100000" sy="100000" flip="none" algn="tl"/>
          </a:blipFill>
        </p:spPr>
        <p:style>
          <a:lnRef idx="0">
            <a:scrgbClr r="0" g="0" b="0"/>
          </a:lnRef>
          <a:fillRef idx="1002">
            <a:schemeClr val="lt2"/>
          </a:fillRef>
          <a:effectRef idx="0">
            <a:scrgbClr r="0" g="0" b="0"/>
          </a:effectRef>
          <a:fontRef idx="major"/>
        </p:style>
        <p:txBody>
          <a:bodyPr>
            <a:normAutofit/>
          </a:bodyPr>
          <a:lstStyle/>
          <a:p>
            <a:pPr eaLnBrk="1" hangingPunct="1">
              <a:buFontTx/>
              <a:buNone/>
              <a:defRPr/>
            </a:pPr>
            <a:r>
              <a:rPr lang="ru-RU" sz="2400" b="1" dirty="0" smtClean="0">
                <a:latin typeface="Tahoma" pitchFamily="34" charset="0"/>
              </a:rPr>
              <a:t>   </a:t>
            </a:r>
            <a:endParaRPr lang="en-US" sz="2400" b="1" dirty="0" smtClean="0">
              <a:latin typeface="Tahoma" pitchFamily="34" charset="0"/>
            </a:endParaRPr>
          </a:p>
          <a:p>
            <a:pPr eaLnBrk="1" hangingPunct="1">
              <a:buFontTx/>
              <a:buNone/>
              <a:defRPr/>
            </a:pPr>
            <a:r>
              <a:rPr lang="ru-RU" sz="2400" b="1" dirty="0" smtClean="0">
                <a:latin typeface="Tahoma" pitchFamily="34" charset="0"/>
              </a:rPr>
              <a:t>   </a:t>
            </a:r>
            <a:r>
              <a:rPr lang="ru-RU" sz="2400" b="1" dirty="0" smtClean="0">
                <a:solidFill>
                  <a:schemeClr val="accent6">
                    <a:lumMod val="75000"/>
                  </a:schemeClr>
                </a:solidFill>
                <a:latin typeface="Tahoma" pitchFamily="34" charset="0"/>
              </a:rPr>
              <a:t>Цели проекта: </a:t>
            </a:r>
          </a:p>
          <a:p>
            <a:pPr eaLnBrk="1" hangingPunct="1">
              <a:defRPr/>
            </a:pPr>
            <a:endParaRPr lang="en-US" sz="2400" b="1" dirty="0" smtClean="0">
              <a:solidFill>
                <a:schemeClr val="accent6">
                  <a:lumMod val="75000"/>
                </a:schemeClr>
              </a:solidFill>
              <a:latin typeface="Tahoma" pitchFamily="34" charset="0"/>
            </a:endParaRPr>
          </a:p>
          <a:p>
            <a:pPr eaLnBrk="1" hangingPunct="1">
              <a:defRPr/>
            </a:pPr>
            <a:r>
              <a:rPr lang="ru-RU" sz="2400" b="1" dirty="0" smtClean="0">
                <a:solidFill>
                  <a:schemeClr val="accent6">
                    <a:lumMod val="75000"/>
                  </a:schemeClr>
                </a:solidFill>
                <a:latin typeface="Tahoma" pitchFamily="34" charset="0"/>
              </a:rPr>
              <a:t> </a:t>
            </a:r>
            <a:r>
              <a:rPr lang="ru-RU" sz="2000" dirty="0" smtClean="0">
                <a:solidFill>
                  <a:schemeClr val="accent6">
                    <a:lumMod val="75000"/>
                  </a:schemeClr>
                </a:solidFill>
                <a:latin typeface="Tahoma" pitchFamily="34" charset="0"/>
              </a:rPr>
              <a:t>совершенствование своих возможностей в области технологии </a:t>
            </a:r>
            <a:r>
              <a:rPr lang="en-US" sz="2000" dirty="0" smtClean="0">
                <a:solidFill>
                  <a:schemeClr val="accent6">
                    <a:lumMod val="75000"/>
                  </a:schemeClr>
                </a:solidFill>
                <a:latin typeface="Tahoma" pitchFamily="34" charset="0"/>
              </a:rPr>
              <a:t>  </a:t>
            </a:r>
            <a:r>
              <a:rPr lang="ru-RU" sz="2000" dirty="0" smtClean="0">
                <a:solidFill>
                  <a:schemeClr val="accent6">
                    <a:lumMod val="75000"/>
                  </a:schemeClr>
                </a:solidFill>
                <a:latin typeface="Tahoma" pitchFamily="34" charset="0"/>
              </a:rPr>
              <a:t>и проектной деятельности;</a:t>
            </a:r>
          </a:p>
          <a:p>
            <a:pPr eaLnBrk="1" hangingPunct="1">
              <a:buNone/>
              <a:defRPr/>
            </a:pPr>
            <a:endParaRPr lang="ru-RU" sz="2000" dirty="0" smtClean="0">
              <a:solidFill>
                <a:schemeClr val="accent6">
                  <a:lumMod val="75000"/>
                </a:schemeClr>
              </a:solidFill>
              <a:latin typeface="Tahoma" pitchFamily="34" charset="0"/>
            </a:endParaRPr>
          </a:p>
          <a:p>
            <a:pPr eaLnBrk="1" hangingPunct="1">
              <a:defRPr/>
            </a:pPr>
            <a:r>
              <a:rPr lang="ru-RU" sz="2000" dirty="0" smtClean="0">
                <a:solidFill>
                  <a:schemeClr val="accent6">
                    <a:lumMod val="75000"/>
                  </a:schemeClr>
                </a:solidFill>
                <a:latin typeface="Tahoma" pitchFamily="34" charset="0"/>
              </a:rPr>
              <a:t> разработка и выполнение творческого проекта;</a:t>
            </a:r>
          </a:p>
          <a:p>
            <a:pPr eaLnBrk="1" hangingPunct="1">
              <a:defRPr/>
            </a:pPr>
            <a:r>
              <a:rPr lang="ru-RU" sz="2000" dirty="0" smtClean="0">
                <a:solidFill>
                  <a:schemeClr val="accent6">
                    <a:lumMod val="75000"/>
                  </a:schemeClr>
                </a:solidFill>
                <a:latin typeface="Tahoma" pitchFamily="34" charset="0"/>
              </a:rPr>
              <a:t>    оценка проделанной работы.</a:t>
            </a:r>
          </a:p>
          <a:p>
            <a:pPr eaLnBrk="1" hangingPunct="1">
              <a:buFontTx/>
              <a:buNone/>
              <a:defRPr/>
            </a:pPr>
            <a:r>
              <a:rPr lang="ru-RU" sz="2000" b="1" dirty="0" smtClean="0">
                <a:solidFill>
                  <a:schemeClr val="accent6">
                    <a:lumMod val="75000"/>
                  </a:schemeClr>
                </a:solidFill>
                <a:latin typeface="Tahoma" pitchFamily="34" charset="0"/>
              </a:rPr>
              <a:t>    </a:t>
            </a:r>
            <a:r>
              <a:rPr lang="ru-RU" sz="2400" b="1" dirty="0" smtClean="0">
                <a:solidFill>
                  <a:schemeClr val="accent6">
                    <a:lumMod val="75000"/>
                  </a:schemeClr>
                </a:solidFill>
                <a:latin typeface="Tahoma" pitchFamily="34" charset="0"/>
              </a:rPr>
              <a:t>Задачи проекта: </a:t>
            </a:r>
          </a:p>
          <a:p>
            <a:pPr eaLnBrk="1" hangingPunct="1">
              <a:defRPr/>
            </a:pPr>
            <a:r>
              <a:rPr lang="ru-RU" sz="2400" b="1" dirty="0" smtClean="0">
                <a:solidFill>
                  <a:schemeClr val="accent6">
                    <a:lumMod val="75000"/>
                  </a:schemeClr>
                </a:solidFill>
                <a:latin typeface="Tahoma" pitchFamily="34" charset="0"/>
              </a:rPr>
              <a:t> </a:t>
            </a:r>
            <a:r>
              <a:rPr lang="ru-RU" sz="2000" dirty="0" smtClean="0">
                <a:solidFill>
                  <a:schemeClr val="accent6">
                    <a:lumMod val="75000"/>
                  </a:schemeClr>
                </a:solidFill>
                <a:latin typeface="Tahoma" pitchFamily="34" charset="0"/>
              </a:rPr>
              <a:t>активизировать познавательную деятельность; </a:t>
            </a:r>
          </a:p>
          <a:p>
            <a:pPr eaLnBrk="1" hangingPunct="1">
              <a:defRPr/>
            </a:pPr>
            <a:r>
              <a:rPr lang="ru-RU" sz="2000" dirty="0" smtClean="0">
                <a:solidFill>
                  <a:schemeClr val="accent6">
                    <a:lumMod val="75000"/>
                  </a:schemeClr>
                </a:solidFill>
                <a:latin typeface="Tahoma" pitchFamily="34" charset="0"/>
              </a:rPr>
              <a:t> самостоятельно планировать работу;</a:t>
            </a:r>
          </a:p>
          <a:p>
            <a:pPr eaLnBrk="1" hangingPunct="1">
              <a:defRPr/>
            </a:pPr>
            <a:r>
              <a:rPr lang="ru-RU" sz="2000" dirty="0" smtClean="0">
                <a:solidFill>
                  <a:schemeClr val="accent6">
                    <a:lumMod val="75000"/>
                  </a:schemeClr>
                </a:solidFill>
                <a:latin typeface="Tahoma" pitchFamily="34" charset="0"/>
              </a:rPr>
              <a:t> развивать творческое мышление;</a:t>
            </a:r>
          </a:p>
          <a:p>
            <a:pPr eaLnBrk="1" hangingPunct="1">
              <a:defRPr/>
            </a:pPr>
            <a:r>
              <a:rPr lang="ru-RU" sz="2000" dirty="0" smtClean="0">
                <a:solidFill>
                  <a:schemeClr val="accent6">
                    <a:lumMod val="75000"/>
                  </a:schemeClr>
                </a:solidFill>
                <a:latin typeface="Tahoma" pitchFamily="34" charset="0"/>
              </a:rPr>
              <a:t> совершенствовать навыки и умения по </a:t>
            </a:r>
            <a:r>
              <a:rPr lang="en-US" sz="2000" dirty="0" smtClean="0">
                <a:solidFill>
                  <a:schemeClr val="accent6">
                    <a:lumMod val="75000"/>
                  </a:schemeClr>
                </a:solidFill>
                <a:latin typeface="Tahoma" pitchFamily="34" charset="0"/>
              </a:rPr>
              <a:t>  </a:t>
            </a:r>
            <a:r>
              <a:rPr lang="ru-RU" sz="2000" dirty="0" smtClean="0">
                <a:solidFill>
                  <a:schemeClr val="accent6">
                    <a:lumMod val="75000"/>
                  </a:schemeClr>
                </a:solidFill>
                <a:latin typeface="Tahoma" pitchFamily="34" charset="0"/>
              </a:rPr>
              <a:t>технологии;</a:t>
            </a:r>
          </a:p>
          <a:p>
            <a:pPr eaLnBrk="1" hangingPunct="1">
              <a:defRPr/>
            </a:pPr>
            <a:endParaRPr lang="ru-RU" sz="2000" dirty="0" smtClean="0">
              <a:solidFill>
                <a:schemeClr val="accent6">
                  <a:lumMod val="75000"/>
                </a:schemeClr>
              </a:solidFill>
              <a:latin typeface="Tahoma"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gradFill>
            <a:gsLst>
              <a:gs pos="0">
                <a:srgbClr val="5E9EFF"/>
              </a:gs>
              <a:gs pos="39999">
                <a:srgbClr val="85C2FF"/>
              </a:gs>
              <a:gs pos="70000">
                <a:srgbClr val="C4D6EB"/>
              </a:gs>
              <a:gs pos="100000">
                <a:srgbClr val="FFEBFA"/>
              </a:gs>
            </a:gsLst>
            <a:lin ang="5400000" scaled="0"/>
          </a:gradFill>
        </p:spPr>
        <p:style>
          <a:lnRef idx="0">
            <a:scrgbClr r="0" g="0" b="0"/>
          </a:lnRef>
          <a:fillRef idx="1003">
            <a:schemeClr val="lt1"/>
          </a:fillRef>
          <a:effectRef idx="0">
            <a:scrgbClr r="0" g="0" b="0"/>
          </a:effectRef>
          <a:fontRef idx="major"/>
        </p:style>
        <p:txBody>
          <a:bodyPr>
            <a:normAutofit/>
          </a:bodyPr>
          <a:lstStyle/>
          <a:p>
            <a:pPr eaLnBrk="1" hangingPunct="1">
              <a:defRPr/>
            </a:pPr>
            <a:r>
              <a:rPr lang="ru-RU" sz="3600" b="1" dirty="0" smtClean="0">
                <a:solidFill>
                  <a:schemeClr val="accent6">
                    <a:lumMod val="75000"/>
                  </a:schemeClr>
                </a:solidFill>
                <a:latin typeface="Tahoma" pitchFamily="34" charset="0"/>
              </a:rPr>
              <a:t>Обоснование темы выбранного проекта</a:t>
            </a:r>
          </a:p>
        </p:txBody>
      </p:sp>
      <p:sp>
        <p:nvSpPr>
          <p:cNvPr id="5123" name="Rectangle 3"/>
          <p:cNvSpPr>
            <a:spLocks noGrp="1" noChangeArrowheads="1"/>
          </p:cNvSpPr>
          <p:nvPr>
            <p:ph sz="quarter" idx="1"/>
          </p:nvPr>
        </p:nvSpPr>
        <p:spPr>
          <a:xfrm>
            <a:off x="321469" y="2286001"/>
            <a:ext cx="6172200" cy="6034617"/>
          </a:xfrm>
          <a:blipFill>
            <a:blip r:embed="rId3" cstate="print"/>
            <a:tile tx="0" ty="0" sx="100000" sy="100000" flip="none" algn="tl"/>
          </a:blipFill>
        </p:spPr>
        <p:style>
          <a:lnRef idx="0">
            <a:scrgbClr r="0" g="0" b="0"/>
          </a:lnRef>
          <a:fillRef idx="1002">
            <a:schemeClr val="lt2"/>
          </a:fillRef>
          <a:effectRef idx="0">
            <a:scrgbClr r="0" g="0" b="0"/>
          </a:effectRef>
          <a:fontRef idx="major"/>
        </p:style>
        <p:txBody>
          <a:bodyPr>
            <a:normAutofit/>
          </a:bodyPr>
          <a:lstStyle/>
          <a:p>
            <a:pPr>
              <a:buNone/>
              <a:defRPr/>
            </a:pPr>
            <a:endParaRPr lang="ru-RU" sz="2400" dirty="0" smtClean="0">
              <a:solidFill>
                <a:srgbClr val="002060"/>
              </a:solidFill>
              <a:latin typeface="Tahoma" pitchFamily="34" charset="0"/>
            </a:endParaRPr>
          </a:p>
          <a:p>
            <a:pPr>
              <a:buNone/>
              <a:defRPr/>
            </a:pPr>
            <a:endParaRPr lang="ru-RU" dirty="0" smtClean="0">
              <a:solidFill>
                <a:srgbClr val="002060"/>
              </a:solidFill>
              <a:latin typeface="Tahoma" pitchFamily="34" charset="0"/>
            </a:endParaRPr>
          </a:p>
          <a:p>
            <a:pPr>
              <a:buNone/>
              <a:defRPr/>
            </a:pPr>
            <a:r>
              <a:rPr lang="en-US" sz="2400" dirty="0" smtClean="0">
                <a:solidFill>
                  <a:srgbClr val="002060"/>
                </a:solidFill>
                <a:latin typeface="Tahoma" pitchFamily="34" charset="0"/>
              </a:rPr>
              <a:t>       </a:t>
            </a:r>
            <a:r>
              <a:rPr lang="ru-RU" sz="2400" dirty="0" smtClean="0">
                <a:solidFill>
                  <a:srgbClr val="002060"/>
                </a:solidFill>
                <a:latin typeface="Tahoma" pitchFamily="34" charset="0"/>
              </a:rPr>
              <a:t>У меня есть младшая сестренка – Софья. Когда я в 6 классе  на уроках технологии сшила себе юбку, она</a:t>
            </a:r>
            <a:r>
              <a:rPr lang="ru-RU" sz="2400" dirty="0" smtClean="0">
                <a:solidFill>
                  <a:srgbClr val="002060"/>
                </a:solidFill>
                <a:latin typeface="Tahoma" pitchFamily="34" charset="0"/>
                <a:cs typeface="Tahoma" pitchFamily="34" charset="0"/>
              </a:rPr>
              <a:t> пожелала себе такую же. Поэтому я не раздумывая решила сделать ей подарок, тем более ткань у меня осталась. Надеюсь, что она позволит стильно пополнить ее гардероб.</a:t>
            </a:r>
          </a:p>
          <a:p>
            <a:pPr>
              <a:buFontTx/>
              <a:buNone/>
              <a:defRPr/>
            </a:pPr>
            <a:r>
              <a:rPr lang="ru-RU" sz="2400" dirty="0" smtClean="0">
                <a:solidFill>
                  <a:srgbClr val="002060"/>
                </a:solidFill>
                <a:latin typeface="Tahoma" pitchFamily="34" charset="0"/>
                <a:cs typeface="Tahoma" pitchFamily="34" charset="0"/>
              </a:rPr>
              <a:t> </a:t>
            </a:r>
          </a:p>
          <a:p>
            <a:pPr eaLnBrk="1" hangingPunct="1">
              <a:buFontTx/>
              <a:buNone/>
              <a:defRPr/>
            </a:pPr>
            <a:r>
              <a:rPr lang="ru-RU" sz="2400" dirty="0" smtClean="0">
                <a:solidFill>
                  <a:srgbClr val="222268"/>
                </a:solidFill>
                <a:latin typeface="Tahoma" pitchFamily="34" charset="0"/>
              </a:rPr>
              <a:t>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Прямоугольник 33"/>
          <p:cNvSpPr/>
          <p:nvPr/>
        </p:nvSpPr>
        <p:spPr>
          <a:xfrm>
            <a:off x="5357813" y="5334000"/>
            <a:ext cx="1017985"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33" name="Прямоугольник 32"/>
          <p:cNvSpPr/>
          <p:nvPr/>
        </p:nvSpPr>
        <p:spPr>
          <a:xfrm>
            <a:off x="3750469" y="5334001"/>
            <a:ext cx="1285875" cy="133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32" name="Прямоугольник 31"/>
          <p:cNvSpPr/>
          <p:nvPr/>
        </p:nvSpPr>
        <p:spPr>
          <a:xfrm>
            <a:off x="1821656" y="5334000"/>
            <a:ext cx="1339454"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31" name="Прямоугольник 30"/>
          <p:cNvSpPr/>
          <p:nvPr/>
        </p:nvSpPr>
        <p:spPr>
          <a:xfrm>
            <a:off x="428625" y="5334000"/>
            <a:ext cx="1071563"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30" name="Прямоугольник 29"/>
          <p:cNvSpPr/>
          <p:nvPr/>
        </p:nvSpPr>
        <p:spPr>
          <a:xfrm flipV="1">
            <a:off x="5197079" y="3619500"/>
            <a:ext cx="112514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29" name="Прямоугольник 28"/>
          <p:cNvSpPr/>
          <p:nvPr/>
        </p:nvSpPr>
        <p:spPr>
          <a:xfrm>
            <a:off x="3804048" y="3619500"/>
            <a:ext cx="964406" cy="12382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28" name="Прямоугольник 27"/>
          <p:cNvSpPr/>
          <p:nvPr/>
        </p:nvSpPr>
        <p:spPr>
          <a:xfrm>
            <a:off x="1821657" y="3619500"/>
            <a:ext cx="1178719"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27" name="Прямоугольник 26"/>
          <p:cNvSpPr/>
          <p:nvPr/>
        </p:nvSpPr>
        <p:spPr>
          <a:xfrm>
            <a:off x="428625" y="3619500"/>
            <a:ext cx="1017985"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26" name="Прямоугольник 25"/>
          <p:cNvSpPr/>
          <p:nvPr/>
        </p:nvSpPr>
        <p:spPr>
          <a:xfrm>
            <a:off x="2035969" y="2762251"/>
            <a:ext cx="2732485" cy="666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25" name="Прямоугольник 24"/>
          <p:cNvSpPr/>
          <p:nvPr/>
        </p:nvSpPr>
        <p:spPr>
          <a:xfrm>
            <a:off x="2786063" y="1809751"/>
            <a:ext cx="1285875" cy="666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6146" name="Rectangle 2"/>
          <p:cNvSpPr>
            <a:spLocks noGrp="1" noChangeArrowheads="1"/>
          </p:cNvSpPr>
          <p:nvPr>
            <p:ph type="title"/>
          </p:nvPr>
        </p:nvSpPr>
        <p:spPr>
          <a:xfrm>
            <a:off x="160735" y="190500"/>
            <a:ext cx="6536531" cy="1666855"/>
          </a:xfrm>
          <a:gradFill>
            <a:gsLst>
              <a:gs pos="0">
                <a:srgbClr val="5E9EFF"/>
              </a:gs>
              <a:gs pos="39999">
                <a:srgbClr val="85C2FF"/>
              </a:gs>
              <a:gs pos="70000">
                <a:srgbClr val="C4D6EB"/>
              </a:gs>
              <a:gs pos="100000">
                <a:srgbClr val="FFEBFA"/>
              </a:gs>
            </a:gsLst>
            <a:lin ang="5400000" scaled="0"/>
          </a:gradFill>
        </p:spPr>
        <p:style>
          <a:lnRef idx="0">
            <a:scrgbClr r="0" g="0" b="0"/>
          </a:lnRef>
          <a:fillRef idx="1002">
            <a:schemeClr val="lt1"/>
          </a:fillRef>
          <a:effectRef idx="0">
            <a:scrgbClr r="0" g="0" b="0"/>
          </a:effectRef>
          <a:fontRef idx="major"/>
        </p:style>
        <p:txBody>
          <a:bodyPr>
            <a:normAutofit/>
          </a:bodyPr>
          <a:lstStyle/>
          <a:p>
            <a:pPr eaLnBrk="1" hangingPunct="1">
              <a:defRPr/>
            </a:pPr>
            <a:r>
              <a:rPr lang="ru-RU" sz="2800" b="1" dirty="0" smtClean="0">
                <a:solidFill>
                  <a:schemeClr val="accent6">
                    <a:lumMod val="75000"/>
                  </a:schemeClr>
                </a:solidFill>
                <a:latin typeface="Tahoma" pitchFamily="34" charset="0"/>
              </a:rPr>
              <a:t>План организации по изготовлению проектируемого изделия (прямая юбка)</a:t>
            </a:r>
          </a:p>
        </p:txBody>
      </p:sp>
      <p:sp>
        <p:nvSpPr>
          <p:cNvPr id="6147" name="Rectangle 3"/>
          <p:cNvSpPr>
            <a:spLocks noGrp="1" noChangeArrowheads="1"/>
          </p:cNvSpPr>
          <p:nvPr>
            <p:ph sz="quarter" idx="1"/>
          </p:nvPr>
        </p:nvSpPr>
        <p:spPr>
          <a:xfrm>
            <a:off x="0" y="1857356"/>
            <a:ext cx="6572272" cy="7286644"/>
          </a:xfrm>
        </p:spPr>
        <p:txBody>
          <a:bodyPr>
            <a:normAutofit/>
          </a:bodyPr>
          <a:lstStyle/>
          <a:p>
            <a:pPr algn="ctr" eaLnBrk="1" hangingPunct="1">
              <a:lnSpc>
                <a:spcPct val="90000"/>
              </a:lnSpc>
              <a:buFontTx/>
              <a:buNone/>
              <a:defRPr/>
            </a:pPr>
            <a:endParaRPr lang="ru-RU" sz="1400" dirty="0" smtClean="0">
              <a:solidFill>
                <a:schemeClr val="accent6">
                  <a:lumMod val="75000"/>
                </a:schemeClr>
              </a:solidFill>
              <a:latin typeface="Tahoma" pitchFamily="34" charset="0"/>
            </a:endParaRPr>
          </a:p>
          <a:p>
            <a:pPr algn="ctr" eaLnBrk="1" hangingPunct="1">
              <a:lnSpc>
                <a:spcPct val="90000"/>
              </a:lnSpc>
              <a:buFontTx/>
              <a:buNone/>
              <a:defRPr/>
            </a:pPr>
            <a:r>
              <a:rPr lang="ru-RU" sz="1400" dirty="0" smtClean="0">
                <a:solidFill>
                  <a:schemeClr val="accent6">
                    <a:lumMod val="75000"/>
                  </a:schemeClr>
                </a:solidFill>
                <a:latin typeface="Tahoma" pitchFamily="34" charset="0"/>
              </a:rPr>
              <a:t>      </a:t>
            </a:r>
            <a:r>
              <a:rPr lang="ru-RU" sz="1200" dirty="0" smtClean="0">
                <a:solidFill>
                  <a:schemeClr val="accent6">
                    <a:lumMod val="75000"/>
                  </a:schemeClr>
                </a:solidFill>
                <a:latin typeface="Tahoma" pitchFamily="34" charset="0"/>
              </a:rPr>
              <a:t>Т</a:t>
            </a:r>
            <a:r>
              <a:rPr lang="ru-RU" sz="1100" dirty="0" smtClean="0">
                <a:solidFill>
                  <a:schemeClr val="accent6">
                    <a:lumMod val="75000"/>
                  </a:schemeClr>
                </a:solidFill>
                <a:latin typeface="Tahoma" pitchFamily="34" charset="0"/>
              </a:rPr>
              <a:t>ворческий проект</a:t>
            </a:r>
            <a:endParaRPr lang="ru-RU" sz="1400" dirty="0" smtClean="0">
              <a:solidFill>
                <a:schemeClr val="accent6">
                  <a:lumMod val="75000"/>
                </a:schemeClr>
              </a:solidFill>
              <a:latin typeface="Tahoma" pitchFamily="34" charset="0"/>
            </a:endParaRPr>
          </a:p>
          <a:p>
            <a:pPr algn="ctr" eaLnBrk="1" hangingPunct="1">
              <a:lnSpc>
                <a:spcPct val="90000"/>
              </a:lnSpc>
              <a:buFontTx/>
              <a:buNone/>
              <a:defRPr/>
            </a:pPr>
            <a:endParaRPr lang="ru-RU" sz="1400" dirty="0" smtClean="0">
              <a:solidFill>
                <a:schemeClr val="accent6">
                  <a:lumMod val="75000"/>
                </a:schemeClr>
              </a:solidFill>
              <a:latin typeface="Tahoma" pitchFamily="34" charset="0"/>
            </a:endParaRPr>
          </a:p>
          <a:p>
            <a:pPr algn="ctr" eaLnBrk="1" hangingPunct="1">
              <a:lnSpc>
                <a:spcPct val="90000"/>
              </a:lnSpc>
              <a:buFontTx/>
              <a:buNone/>
              <a:defRPr/>
            </a:pPr>
            <a:endParaRPr lang="ru-RU" sz="1400" dirty="0" smtClean="0">
              <a:solidFill>
                <a:schemeClr val="accent6">
                  <a:lumMod val="75000"/>
                </a:schemeClr>
              </a:solidFill>
              <a:latin typeface="Tahoma" pitchFamily="34" charset="0"/>
            </a:endParaRPr>
          </a:p>
          <a:p>
            <a:pPr algn="ctr" eaLnBrk="1" hangingPunct="1">
              <a:lnSpc>
                <a:spcPct val="90000"/>
              </a:lnSpc>
              <a:buFontTx/>
              <a:buNone/>
              <a:defRPr/>
            </a:pPr>
            <a:r>
              <a:rPr lang="ru-RU" sz="1200" dirty="0" smtClean="0">
                <a:solidFill>
                  <a:schemeClr val="accent6">
                    <a:lumMod val="75000"/>
                  </a:schemeClr>
                </a:solidFill>
                <a:latin typeface="Tahoma" pitchFamily="34" charset="0"/>
              </a:rPr>
              <a:t>      </a:t>
            </a:r>
            <a:r>
              <a:rPr lang="ru-RU" sz="1050" dirty="0" smtClean="0">
                <a:solidFill>
                  <a:schemeClr val="accent6">
                    <a:lumMod val="75000"/>
                  </a:schemeClr>
                </a:solidFill>
                <a:latin typeface="Tahoma" pitchFamily="34" charset="0"/>
              </a:rPr>
              <a:t>Знания, умения, необходимая информация </a:t>
            </a:r>
          </a:p>
          <a:p>
            <a:pPr algn="ctr" eaLnBrk="1" hangingPunct="1">
              <a:lnSpc>
                <a:spcPct val="90000"/>
              </a:lnSpc>
              <a:buFontTx/>
              <a:buNone/>
              <a:defRPr/>
            </a:pPr>
            <a:endParaRPr lang="en-US" sz="1400" dirty="0" smtClean="0">
              <a:solidFill>
                <a:schemeClr val="accent6">
                  <a:lumMod val="75000"/>
                </a:schemeClr>
              </a:solidFill>
              <a:latin typeface="Tahoma" pitchFamily="34" charset="0"/>
            </a:endParaRPr>
          </a:p>
          <a:p>
            <a:pPr algn="ctr" eaLnBrk="1" hangingPunct="1">
              <a:lnSpc>
                <a:spcPct val="90000"/>
              </a:lnSpc>
              <a:buFontTx/>
              <a:buNone/>
              <a:defRPr/>
            </a:pPr>
            <a:endParaRPr lang="en-US" sz="1400" dirty="0" smtClean="0">
              <a:solidFill>
                <a:schemeClr val="accent6">
                  <a:lumMod val="75000"/>
                </a:schemeClr>
              </a:solidFill>
              <a:latin typeface="Tahoma" pitchFamily="34" charset="0"/>
            </a:endParaRPr>
          </a:p>
          <a:p>
            <a:pPr algn="ctr" eaLnBrk="1" hangingPunct="1">
              <a:lnSpc>
                <a:spcPct val="90000"/>
              </a:lnSpc>
              <a:buFontTx/>
              <a:buNone/>
              <a:defRPr/>
            </a:pPr>
            <a:r>
              <a:rPr lang="ru-RU" sz="1100" dirty="0" smtClean="0">
                <a:solidFill>
                  <a:schemeClr val="accent6">
                    <a:lumMod val="75000"/>
                  </a:schemeClr>
                </a:solidFill>
                <a:latin typeface="Tahoma" pitchFamily="34" charset="0"/>
              </a:rPr>
              <a:t>    Журнал мод.              Конструирование.               Технология               Готовое швейное Эскиз                                                                изготовления.                      изделие</a:t>
            </a:r>
          </a:p>
          <a:p>
            <a:pPr algn="ctr" eaLnBrk="1" hangingPunct="1">
              <a:lnSpc>
                <a:spcPct val="90000"/>
              </a:lnSpc>
              <a:buFontTx/>
              <a:buNone/>
              <a:defRPr/>
            </a:pPr>
            <a:endParaRPr lang="ru-RU" sz="1400" dirty="0" smtClean="0">
              <a:solidFill>
                <a:schemeClr val="accent6">
                  <a:lumMod val="75000"/>
                </a:schemeClr>
              </a:solidFill>
              <a:latin typeface="Tahoma" pitchFamily="34" charset="0"/>
            </a:endParaRPr>
          </a:p>
          <a:p>
            <a:pPr algn="ctr" eaLnBrk="1" hangingPunct="1">
              <a:lnSpc>
                <a:spcPct val="90000"/>
              </a:lnSpc>
              <a:buFontTx/>
              <a:buNone/>
              <a:defRPr/>
            </a:pPr>
            <a:endParaRPr lang="ru-RU" sz="1400" dirty="0" smtClean="0">
              <a:solidFill>
                <a:schemeClr val="accent6">
                  <a:lumMod val="75000"/>
                </a:schemeClr>
              </a:solidFill>
              <a:latin typeface="Tahoma" pitchFamily="34" charset="0"/>
            </a:endParaRPr>
          </a:p>
          <a:p>
            <a:pPr algn="ctr" eaLnBrk="1" hangingPunct="1">
              <a:lnSpc>
                <a:spcPct val="90000"/>
              </a:lnSpc>
              <a:buFontTx/>
              <a:buNone/>
              <a:defRPr/>
            </a:pPr>
            <a:endParaRPr lang="ru-RU" sz="1400" dirty="0" smtClean="0">
              <a:solidFill>
                <a:schemeClr val="accent6">
                  <a:lumMod val="75000"/>
                </a:schemeClr>
              </a:solidFill>
              <a:latin typeface="Tahoma" pitchFamily="34" charset="0"/>
            </a:endParaRPr>
          </a:p>
          <a:p>
            <a:pPr eaLnBrk="1" hangingPunct="1">
              <a:lnSpc>
                <a:spcPct val="90000"/>
              </a:lnSpc>
              <a:buFontTx/>
              <a:buNone/>
              <a:defRPr/>
            </a:pPr>
            <a:r>
              <a:rPr lang="ru-RU" sz="1200" dirty="0" smtClean="0">
                <a:solidFill>
                  <a:schemeClr val="accent6">
                    <a:lumMod val="75000"/>
                  </a:schemeClr>
                </a:solidFill>
                <a:latin typeface="Tahoma" pitchFamily="34" charset="0"/>
              </a:rPr>
              <a:t>          </a:t>
            </a:r>
          </a:p>
          <a:p>
            <a:pPr eaLnBrk="1" hangingPunct="1">
              <a:lnSpc>
                <a:spcPct val="90000"/>
              </a:lnSpc>
              <a:buFontTx/>
              <a:buNone/>
              <a:defRPr/>
            </a:pPr>
            <a:endParaRPr lang="ru-RU" sz="1200" dirty="0" smtClean="0">
              <a:solidFill>
                <a:schemeClr val="accent6">
                  <a:lumMod val="75000"/>
                </a:schemeClr>
              </a:solidFill>
              <a:latin typeface="Tahoma" pitchFamily="34" charset="0"/>
            </a:endParaRPr>
          </a:p>
          <a:p>
            <a:pPr eaLnBrk="1" hangingPunct="1">
              <a:lnSpc>
                <a:spcPct val="90000"/>
              </a:lnSpc>
              <a:buFontTx/>
              <a:buNone/>
              <a:defRPr/>
            </a:pPr>
            <a:r>
              <a:rPr lang="ru-RU" sz="1200" dirty="0" smtClean="0">
                <a:solidFill>
                  <a:schemeClr val="accent6">
                    <a:lumMod val="75000"/>
                  </a:schemeClr>
                </a:solidFill>
                <a:latin typeface="Tahoma" pitchFamily="34" charset="0"/>
              </a:rPr>
              <a:t>  Эскиз модели,             Перевод выкройки.              Краткие сведения        Поузловая </a:t>
            </a:r>
          </a:p>
          <a:p>
            <a:pPr eaLnBrk="1" hangingPunct="1">
              <a:lnSpc>
                <a:spcPct val="90000"/>
              </a:lnSpc>
              <a:buFontTx/>
              <a:buNone/>
              <a:defRPr/>
            </a:pPr>
            <a:r>
              <a:rPr lang="ru-RU" sz="1200" dirty="0" smtClean="0">
                <a:solidFill>
                  <a:schemeClr val="accent6">
                    <a:lumMod val="75000"/>
                  </a:schemeClr>
                </a:solidFill>
                <a:latin typeface="Tahoma" pitchFamily="34" charset="0"/>
              </a:rPr>
              <a:t>          работа с               Раскрой изделия.                 о тканях.                 обработка                </a:t>
            </a:r>
          </a:p>
          <a:p>
            <a:pPr eaLnBrk="1" hangingPunct="1">
              <a:lnSpc>
                <a:spcPct val="90000"/>
              </a:lnSpc>
              <a:buFontTx/>
              <a:buNone/>
              <a:defRPr/>
            </a:pPr>
            <a:r>
              <a:rPr lang="ru-RU" sz="1200" dirty="0" smtClean="0">
                <a:solidFill>
                  <a:schemeClr val="accent6">
                    <a:lumMod val="75000"/>
                  </a:schemeClr>
                </a:solidFill>
                <a:latin typeface="Tahoma" pitchFamily="34" charset="0"/>
              </a:rPr>
              <a:t>           журналом мод.                                             Работа на машинке</a:t>
            </a:r>
          </a:p>
          <a:p>
            <a:pPr eaLnBrk="1" hangingPunct="1">
              <a:lnSpc>
                <a:spcPct val="90000"/>
              </a:lnSpc>
              <a:buFontTx/>
              <a:buNone/>
              <a:defRPr/>
            </a:pPr>
            <a:r>
              <a:rPr lang="ru-RU" sz="1200" dirty="0" smtClean="0">
                <a:solidFill>
                  <a:schemeClr val="accent6">
                    <a:lumMod val="75000"/>
                  </a:schemeClr>
                </a:solidFill>
                <a:latin typeface="Tahoma" pitchFamily="34" charset="0"/>
              </a:rPr>
              <a:t>                                                                             </a:t>
            </a:r>
            <a:r>
              <a:rPr lang="ru-RU" sz="1400" dirty="0" smtClean="0">
                <a:solidFill>
                  <a:schemeClr val="accent6">
                    <a:lumMod val="75000"/>
                  </a:schemeClr>
                </a:solidFill>
                <a:latin typeface="Tahoma" pitchFamily="34" charset="0"/>
              </a:rPr>
              <a:t>                          </a:t>
            </a:r>
          </a:p>
          <a:p>
            <a:pPr eaLnBrk="1" hangingPunct="1">
              <a:lnSpc>
                <a:spcPct val="90000"/>
              </a:lnSpc>
              <a:buFontTx/>
              <a:buNone/>
              <a:defRPr/>
            </a:pPr>
            <a:r>
              <a:rPr lang="ru-RU" sz="1400" dirty="0" smtClean="0">
                <a:solidFill>
                  <a:schemeClr val="accent6">
                    <a:lumMod val="75000"/>
                  </a:schemeClr>
                </a:solidFill>
                <a:latin typeface="Tahoma" pitchFamily="34" charset="0"/>
              </a:rPr>
              <a:t>       </a:t>
            </a:r>
          </a:p>
          <a:p>
            <a:pPr algn="ctr" eaLnBrk="1" hangingPunct="1">
              <a:lnSpc>
                <a:spcPct val="90000"/>
              </a:lnSpc>
              <a:buFontTx/>
              <a:buNone/>
              <a:defRPr/>
            </a:pPr>
            <a:endParaRPr lang="ru-RU" sz="1400" dirty="0" smtClean="0">
              <a:solidFill>
                <a:schemeClr val="accent6">
                  <a:lumMod val="75000"/>
                </a:schemeClr>
              </a:solidFill>
              <a:latin typeface="Tahoma" pitchFamily="34" charset="0"/>
            </a:endParaRPr>
          </a:p>
          <a:p>
            <a:pPr algn="ctr" eaLnBrk="1" hangingPunct="1">
              <a:lnSpc>
                <a:spcPct val="90000"/>
              </a:lnSpc>
              <a:buFontTx/>
              <a:buNone/>
              <a:defRPr/>
            </a:pPr>
            <a:endParaRPr lang="ru-RU" sz="1400" dirty="0" smtClean="0">
              <a:solidFill>
                <a:schemeClr val="accent6">
                  <a:lumMod val="75000"/>
                </a:schemeClr>
              </a:solidFill>
              <a:latin typeface="Tahoma" pitchFamily="34" charset="0"/>
            </a:endParaRPr>
          </a:p>
          <a:p>
            <a:pPr algn="ctr" eaLnBrk="1" hangingPunct="1">
              <a:lnSpc>
                <a:spcPct val="90000"/>
              </a:lnSpc>
              <a:buFontTx/>
              <a:buNone/>
              <a:defRPr/>
            </a:pPr>
            <a:r>
              <a:rPr lang="ru-RU" sz="1400" dirty="0" smtClean="0">
                <a:solidFill>
                  <a:schemeClr val="accent6">
                    <a:lumMod val="75000"/>
                  </a:schemeClr>
                </a:solidFill>
                <a:latin typeface="Tahoma" pitchFamily="34" charset="0"/>
              </a:rPr>
              <a:t>                     </a:t>
            </a:r>
          </a:p>
          <a:p>
            <a:pPr algn="ctr" eaLnBrk="1" hangingPunct="1">
              <a:lnSpc>
                <a:spcPct val="90000"/>
              </a:lnSpc>
              <a:buFontTx/>
              <a:buNone/>
              <a:defRPr/>
            </a:pPr>
            <a:endParaRPr lang="ru-RU" sz="1400" dirty="0" smtClean="0">
              <a:solidFill>
                <a:schemeClr val="accent6">
                  <a:lumMod val="75000"/>
                </a:schemeClr>
              </a:solidFill>
              <a:latin typeface="Tahoma" pitchFamily="34" charset="0"/>
            </a:endParaRPr>
          </a:p>
          <a:p>
            <a:pPr algn="ctr" eaLnBrk="1" hangingPunct="1">
              <a:lnSpc>
                <a:spcPct val="90000"/>
              </a:lnSpc>
              <a:buFontTx/>
              <a:buNone/>
              <a:defRPr/>
            </a:pPr>
            <a:endParaRPr lang="ru-RU" sz="1400" dirty="0" smtClean="0">
              <a:solidFill>
                <a:schemeClr val="accent6">
                  <a:lumMod val="75000"/>
                </a:schemeClr>
              </a:solidFill>
              <a:latin typeface="Tahoma" pitchFamily="34" charset="0"/>
            </a:endParaRPr>
          </a:p>
          <a:p>
            <a:pPr algn="ctr" eaLnBrk="1" hangingPunct="1">
              <a:lnSpc>
                <a:spcPct val="90000"/>
              </a:lnSpc>
              <a:buFontTx/>
              <a:buNone/>
              <a:defRPr/>
            </a:pPr>
            <a:endParaRPr lang="ru-RU" sz="1400" dirty="0" smtClean="0">
              <a:solidFill>
                <a:schemeClr val="accent6">
                  <a:lumMod val="75000"/>
                </a:schemeClr>
              </a:solidFill>
              <a:latin typeface="Tahoma" pitchFamily="34" charset="0"/>
            </a:endParaRPr>
          </a:p>
        </p:txBody>
      </p:sp>
      <p:cxnSp>
        <p:nvCxnSpPr>
          <p:cNvPr id="36" name="Прямая со стрелкой 35"/>
          <p:cNvCxnSpPr/>
          <p:nvPr/>
        </p:nvCxnSpPr>
        <p:spPr>
          <a:xfrm rot="5400000">
            <a:off x="3233142" y="2618781"/>
            <a:ext cx="285751" cy="1190"/>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Прямая со стрелкой 43"/>
          <p:cNvCxnSpPr/>
          <p:nvPr/>
        </p:nvCxnSpPr>
        <p:spPr>
          <a:xfrm rot="16200000" flipH="1">
            <a:off x="2315766" y="3524251"/>
            <a:ext cx="190500" cy="0"/>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Прямая со стрелкой 47"/>
          <p:cNvCxnSpPr/>
          <p:nvPr/>
        </p:nvCxnSpPr>
        <p:spPr>
          <a:xfrm rot="10800000" flipV="1">
            <a:off x="1285875" y="3143252"/>
            <a:ext cx="750094" cy="476249"/>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0" name="Прямая со стрелкой 49"/>
          <p:cNvCxnSpPr/>
          <p:nvPr/>
        </p:nvCxnSpPr>
        <p:spPr>
          <a:xfrm rot="5400000" flipH="1" flipV="1">
            <a:off x="4138018" y="3523656"/>
            <a:ext cx="190500" cy="1190"/>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Прямая со стрелкой 53"/>
          <p:cNvCxnSpPr/>
          <p:nvPr/>
        </p:nvCxnSpPr>
        <p:spPr>
          <a:xfrm>
            <a:off x="4768453" y="3238500"/>
            <a:ext cx="803672" cy="381000"/>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6" name="Прямая со стрелкой 55"/>
          <p:cNvCxnSpPr/>
          <p:nvPr/>
        </p:nvCxnSpPr>
        <p:spPr>
          <a:xfrm rot="5400000">
            <a:off x="671050" y="5096339"/>
            <a:ext cx="478367" cy="1191"/>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8" name="Прямая со стрелкой 57"/>
          <p:cNvCxnSpPr/>
          <p:nvPr/>
        </p:nvCxnSpPr>
        <p:spPr>
          <a:xfrm rot="5400000">
            <a:off x="2171237" y="5096339"/>
            <a:ext cx="478367" cy="1191"/>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1" name="Прямая со стрелкой 60"/>
          <p:cNvCxnSpPr/>
          <p:nvPr/>
        </p:nvCxnSpPr>
        <p:spPr>
          <a:xfrm rot="5400000">
            <a:off x="4048720" y="5097397"/>
            <a:ext cx="476251" cy="1191"/>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3" name="Прямая со стрелкой 62"/>
          <p:cNvCxnSpPr/>
          <p:nvPr/>
        </p:nvCxnSpPr>
        <p:spPr>
          <a:xfrm rot="5400000">
            <a:off x="5501283" y="5047655"/>
            <a:ext cx="571500" cy="1191"/>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5" name="Прямая со стрелкой 64"/>
          <p:cNvCxnSpPr/>
          <p:nvPr/>
        </p:nvCxnSpPr>
        <p:spPr>
          <a:xfrm>
            <a:off x="1500188" y="6000751"/>
            <a:ext cx="321469" cy="2116"/>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7" name="Прямая со стрелкой 66"/>
          <p:cNvCxnSpPr/>
          <p:nvPr/>
        </p:nvCxnSpPr>
        <p:spPr>
          <a:xfrm>
            <a:off x="3161110" y="6000751"/>
            <a:ext cx="589359" cy="2116"/>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9" name="Прямая со стрелкой 68"/>
          <p:cNvCxnSpPr/>
          <p:nvPr/>
        </p:nvCxnSpPr>
        <p:spPr>
          <a:xfrm>
            <a:off x="5036344" y="6000751"/>
            <a:ext cx="321469" cy="2116"/>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342900" y="571501"/>
            <a:ext cx="6172200" cy="1047751"/>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normAutofit fontScale="90000"/>
          </a:bodyPr>
          <a:lstStyle/>
          <a:p>
            <a:pPr eaLnBrk="1" hangingPunct="1">
              <a:defRPr/>
            </a:pPr>
            <a:r>
              <a:rPr lang="ru-RU" sz="3200" b="1" dirty="0" smtClean="0">
                <a:solidFill>
                  <a:schemeClr val="accent6">
                    <a:lumMod val="75000"/>
                  </a:schemeClr>
                </a:solidFill>
                <a:latin typeface="Tahoma" pitchFamily="34" charset="0"/>
              </a:rPr>
              <a:t>Эскизы альтернативных моделей юбок</a:t>
            </a:r>
            <a:r>
              <a:rPr lang="en-US" sz="3200" b="1" dirty="0" smtClean="0">
                <a:solidFill>
                  <a:schemeClr val="accent6">
                    <a:lumMod val="75000"/>
                  </a:schemeClr>
                </a:solidFill>
                <a:latin typeface="Tahoma" pitchFamily="34" charset="0"/>
              </a:rPr>
              <a:t>  </a:t>
            </a:r>
            <a:endParaRPr lang="ru-RU" sz="3200" dirty="0" smtClean="0">
              <a:solidFill>
                <a:schemeClr val="accent6">
                  <a:lumMod val="75000"/>
                </a:schemeClr>
              </a:solidFill>
            </a:endParaRPr>
          </a:p>
        </p:txBody>
      </p:sp>
      <p:pic>
        <p:nvPicPr>
          <p:cNvPr id="2051" name="Picture 3"/>
          <p:cNvPicPr>
            <a:picLocks noChangeAspect="1" noChangeArrowheads="1"/>
          </p:cNvPicPr>
          <p:nvPr/>
        </p:nvPicPr>
        <p:blipFill>
          <a:blip r:embed="rId3" cstate="print"/>
          <a:srcRect/>
          <a:stretch>
            <a:fillRect/>
          </a:stretch>
        </p:blipFill>
        <p:spPr bwMode="auto">
          <a:xfrm>
            <a:off x="285728" y="5072066"/>
            <a:ext cx="1607355" cy="3071834"/>
          </a:xfrm>
          <a:prstGeom prst="rect">
            <a:avLst/>
          </a:prstGeom>
          <a:noFill/>
          <a:ln w="9525">
            <a:noFill/>
            <a:miter lim="800000"/>
            <a:headEnd/>
            <a:tailEnd/>
          </a:ln>
          <a:effectLst/>
        </p:spPr>
      </p:pic>
      <p:pic>
        <p:nvPicPr>
          <p:cNvPr id="2052" name="Picture 4" descr="H:\проект Козис\S8301457.JPG"/>
          <p:cNvPicPr>
            <a:picLocks noChangeAspect="1" noChangeArrowheads="1"/>
          </p:cNvPicPr>
          <p:nvPr/>
        </p:nvPicPr>
        <p:blipFill>
          <a:blip r:embed="rId4" cstate="print"/>
          <a:srcRect/>
          <a:stretch>
            <a:fillRect/>
          </a:stretch>
        </p:blipFill>
        <p:spPr bwMode="auto">
          <a:xfrm>
            <a:off x="1857364" y="1928794"/>
            <a:ext cx="1643074" cy="3071834"/>
          </a:xfrm>
          <a:prstGeom prst="rect">
            <a:avLst/>
          </a:prstGeom>
          <a:noFill/>
        </p:spPr>
      </p:pic>
      <p:pic>
        <p:nvPicPr>
          <p:cNvPr id="2053" name="Picture 5" descr="H:\проект Козис\S8301459.JPG"/>
          <p:cNvPicPr>
            <a:picLocks noChangeAspect="1" noChangeArrowheads="1"/>
          </p:cNvPicPr>
          <p:nvPr/>
        </p:nvPicPr>
        <p:blipFill>
          <a:blip r:embed="rId5" cstate="print"/>
          <a:srcRect b="26153"/>
          <a:stretch>
            <a:fillRect/>
          </a:stretch>
        </p:blipFill>
        <p:spPr bwMode="auto">
          <a:xfrm>
            <a:off x="2571744" y="5572132"/>
            <a:ext cx="1928827" cy="2857520"/>
          </a:xfrm>
          <a:prstGeom prst="rect">
            <a:avLst/>
          </a:prstGeom>
          <a:noFill/>
        </p:spPr>
      </p:pic>
      <p:pic>
        <p:nvPicPr>
          <p:cNvPr id="2054" name="Picture 6" descr="H:\проект Козис\S8301460.JPG"/>
          <p:cNvPicPr>
            <a:picLocks noChangeAspect="1" noChangeArrowheads="1"/>
          </p:cNvPicPr>
          <p:nvPr/>
        </p:nvPicPr>
        <p:blipFill>
          <a:blip r:embed="rId6" cstate="print"/>
          <a:srcRect/>
          <a:stretch>
            <a:fillRect/>
          </a:stretch>
        </p:blipFill>
        <p:spPr bwMode="auto">
          <a:xfrm>
            <a:off x="4786323" y="2000232"/>
            <a:ext cx="1643074" cy="2928958"/>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28625" y="285751"/>
            <a:ext cx="5893594" cy="1333500"/>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lstStyle/>
          <a:p>
            <a:pPr eaLnBrk="1" hangingPunct="1">
              <a:defRPr/>
            </a:pPr>
            <a:r>
              <a:rPr lang="ru-RU" sz="4000" b="1" dirty="0" smtClean="0">
                <a:solidFill>
                  <a:schemeClr val="accent6">
                    <a:lumMod val="75000"/>
                  </a:schemeClr>
                </a:solidFill>
              </a:rPr>
              <a:t>Дизайн - анализ</a:t>
            </a:r>
          </a:p>
        </p:txBody>
      </p:sp>
      <p:pic>
        <p:nvPicPr>
          <p:cNvPr id="3074" name="Picture 2" descr="H:\проект Козис\S8301460.JPG"/>
          <p:cNvPicPr>
            <a:picLocks noGrp="1" noChangeAspect="1" noChangeArrowheads="1"/>
          </p:cNvPicPr>
          <p:nvPr>
            <p:ph sz="quarter" idx="1"/>
          </p:nvPr>
        </p:nvPicPr>
        <p:blipFill>
          <a:blip r:embed="rId3" cstate="print"/>
          <a:srcRect b="35433"/>
          <a:stretch>
            <a:fillRect/>
          </a:stretch>
        </p:blipFill>
        <p:spPr bwMode="auto">
          <a:xfrm>
            <a:off x="2518165" y="2857487"/>
            <a:ext cx="1982405" cy="2381267"/>
          </a:xfrm>
          <a:prstGeom prst="rect">
            <a:avLst/>
          </a:prstGeom>
          <a:noFill/>
        </p:spPr>
      </p:pic>
      <p:pic>
        <p:nvPicPr>
          <p:cNvPr id="3075" name="Picture 3" descr="H:\проект Козис\S8301451.JPG"/>
          <p:cNvPicPr>
            <a:picLocks noChangeAspect="1" noChangeArrowheads="1"/>
          </p:cNvPicPr>
          <p:nvPr/>
        </p:nvPicPr>
        <p:blipFill>
          <a:blip r:embed="rId4" cstate="print"/>
          <a:srcRect/>
          <a:stretch>
            <a:fillRect/>
          </a:stretch>
        </p:blipFill>
        <p:spPr bwMode="auto">
          <a:xfrm>
            <a:off x="5000636" y="2500297"/>
            <a:ext cx="1428760" cy="2286017"/>
          </a:xfrm>
          <a:prstGeom prst="rect">
            <a:avLst/>
          </a:prstGeom>
          <a:noFill/>
        </p:spPr>
      </p:pic>
      <p:sp>
        <p:nvSpPr>
          <p:cNvPr id="8" name="Прямоугольник 7"/>
          <p:cNvSpPr/>
          <p:nvPr/>
        </p:nvSpPr>
        <p:spPr>
          <a:xfrm>
            <a:off x="160712" y="5429257"/>
            <a:ext cx="5786478" cy="3139321"/>
          </a:xfrm>
          <a:prstGeom prst="rect">
            <a:avLst/>
          </a:prstGeom>
        </p:spPr>
        <p:txBody>
          <a:bodyPr wrap="square">
            <a:spAutoFit/>
          </a:bodyPr>
          <a:lstStyle/>
          <a:p>
            <a:endParaRPr lang="ru-RU" dirty="0" smtClean="0">
              <a:solidFill>
                <a:schemeClr val="accent6">
                  <a:lumMod val="75000"/>
                </a:schemeClr>
              </a:solidFill>
            </a:endParaRPr>
          </a:p>
          <a:p>
            <a:endParaRPr lang="ru-RU" dirty="0" smtClean="0">
              <a:solidFill>
                <a:schemeClr val="accent6">
                  <a:lumMod val="75000"/>
                </a:schemeClr>
              </a:solidFill>
            </a:endParaRPr>
          </a:p>
          <a:p>
            <a:r>
              <a:rPr lang="ru-RU" dirty="0" smtClean="0">
                <a:solidFill>
                  <a:schemeClr val="accent6">
                    <a:lumMod val="75000"/>
                  </a:schemeClr>
                </a:solidFill>
              </a:rPr>
              <a:t>При выборе изделия для сестренки  я учитывала ее возраст, направление моды, свойства ткани и свои возможности. Исследуя всевозможные рисунки и схемы, я остановилась на  одном варианте- прямая юбка. Модель первая нам понравилась, но  моя ткань для нее не подходит, а две другие не могу сшить из-за того, что у меня очень мало ткани.</a:t>
            </a:r>
            <a:endParaRPr lang="ru-RU" dirty="0" smtClean="0"/>
          </a:p>
          <a:p>
            <a:endParaRPr lang="ru-RU" dirty="0" smtClean="0">
              <a:solidFill>
                <a:schemeClr val="accent6">
                  <a:lumMod val="75000"/>
                </a:schemeClr>
              </a:solidFill>
            </a:endParaRPr>
          </a:p>
        </p:txBody>
      </p:sp>
      <p:pic>
        <p:nvPicPr>
          <p:cNvPr id="9" name="Picture 4" descr="H:\проект Козис\S8301457.JPG"/>
          <p:cNvPicPr>
            <a:picLocks noChangeAspect="1" noChangeArrowheads="1"/>
          </p:cNvPicPr>
          <p:nvPr/>
        </p:nvPicPr>
        <p:blipFill>
          <a:blip r:embed="rId5" cstate="print"/>
          <a:srcRect/>
          <a:stretch>
            <a:fillRect/>
          </a:stretch>
        </p:blipFill>
        <p:spPr bwMode="auto">
          <a:xfrm>
            <a:off x="482182" y="2571736"/>
            <a:ext cx="1768091" cy="2714644"/>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42888" y="285752"/>
            <a:ext cx="6172200" cy="1238249"/>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lstStyle/>
          <a:p>
            <a:pPr eaLnBrk="1" hangingPunct="1">
              <a:defRPr/>
            </a:pPr>
            <a:r>
              <a:rPr lang="ru-RU" sz="3200" b="1" dirty="0" smtClean="0">
                <a:solidFill>
                  <a:schemeClr val="accent6">
                    <a:lumMod val="75000"/>
                  </a:schemeClr>
                </a:solidFill>
                <a:latin typeface="Tahoma" pitchFamily="34" charset="0"/>
              </a:rPr>
              <a:t>Расчетная часть</a:t>
            </a:r>
          </a:p>
        </p:txBody>
      </p:sp>
      <p:sp>
        <p:nvSpPr>
          <p:cNvPr id="10243" name="Rectangle 3"/>
          <p:cNvSpPr>
            <a:spLocks noGrp="1" noChangeArrowheads="1"/>
          </p:cNvSpPr>
          <p:nvPr>
            <p:ph sz="quarter" idx="1"/>
          </p:nvPr>
        </p:nvSpPr>
        <p:spPr>
          <a:xfrm>
            <a:off x="296466" y="2844801"/>
            <a:ext cx="3028950" cy="6034617"/>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lstStyle/>
          <a:p>
            <a:pPr algn="ctr" eaLnBrk="1" hangingPunct="1">
              <a:buFontTx/>
              <a:buNone/>
              <a:defRPr/>
            </a:pPr>
            <a:r>
              <a:rPr lang="ru-RU" dirty="0" smtClean="0">
                <a:latin typeface="Tahoma" pitchFamily="34" charset="0"/>
              </a:rPr>
              <a:t>   </a:t>
            </a:r>
            <a:endParaRPr lang="ru-RU" dirty="0" smtClean="0">
              <a:solidFill>
                <a:schemeClr val="accent6">
                  <a:lumMod val="75000"/>
                </a:schemeClr>
              </a:solidFill>
              <a:latin typeface="Tahoma" pitchFamily="34" charset="0"/>
            </a:endParaRPr>
          </a:p>
          <a:p>
            <a:pPr eaLnBrk="1" hangingPunct="1">
              <a:buFontTx/>
              <a:buNone/>
              <a:defRPr/>
            </a:pPr>
            <a:r>
              <a:rPr lang="ru-RU" dirty="0" smtClean="0">
                <a:solidFill>
                  <a:schemeClr val="accent6">
                    <a:lumMod val="75000"/>
                  </a:schemeClr>
                </a:solidFill>
                <a:latin typeface="Tahoma" pitchFamily="34" charset="0"/>
              </a:rPr>
              <a:t> 1. Ткань плательная – 0,5м </a:t>
            </a:r>
          </a:p>
          <a:p>
            <a:pPr eaLnBrk="1" hangingPunct="1">
              <a:buFontTx/>
              <a:buNone/>
              <a:defRPr/>
            </a:pPr>
            <a:r>
              <a:rPr lang="ru-RU" dirty="0" smtClean="0">
                <a:solidFill>
                  <a:schemeClr val="accent6">
                    <a:lumMod val="75000"/>
                  </a:schemeClr>
                </a:solidFill>
                <a:latin typeface="Tahoma" pitchFamily="34" charset="0"/>
              </a:rPr>
              <a:t>  </a:t>
            </a:r>
          </a:p>
          <a:p>
            <a:pPr eaLnBrk="1" hangingPunct="1">
              <a:buFontTx/>
              <a:buNone/>
              <a:defRPr/>
            </a:pPr>
            <a:r>
              <a:rPr lang="ru-RU" dirty="0" smtClean="0">
                <a:solidFill>
                  <a:schemeClr val="accent6">
                    <a:lumMod val="75000"/>
                  </a:schemeClr>
                </a:solidFill>
                <a:latin typeface="Tahoma" pitchFamily="34" charset="0"/>
              </a:rPr>
              <a:t>   2. Ткань </a:t>
            </a:r>
            <a:r>
              <a:rPr lang="ru-RU" dirty="0" err="1" smtClean="0">
                <a:solidFill>
                  <a:schemeClr val="accent6">
                    <a:lumMod val="75000"/>
                  </a:schemeClr>
                </a:solidFill>
                <a:latin typeface="Tahoma" pitchFamily="34" charset="0"/>
              </a:rPr>
              <a:t>флизелин</a:t>
            </a:r>
            <a:r>
              <a:rPr lang="ru-RU" dirty="0" smtClean="0">
                <a:solidFill>
                  <a:schemeClr val="accent6">
                    <a:lumMod val="75000"/>
                  </a:schemeClr>
                </a:solidFill>
                <a:latin typeface="Tahoma" pitchFamily="34" charset="0"/>
              </a:rPr>
              <a:t> – 10 см</a:t>
            </a:r>
          </a:p>
        </p:txBody>
      </p:sp>
      <p:sp>
        <p:nvSpPr>
          <p:cNvPr id="10244" name="Rectangle 4"/>
          <p:cNvSpPr>
            <a:spLocks noGrp="1" noChangeArrowheads="1"/>
          </p:cNvSpPr>
          <p:nvPr>
            <p:ph sz="quarter" idx="2"/>
          </p:nvPr>
        </p:nvSpPr>
        <p:spPr>
          <a:xfrm>
            <a:off x="3429000" y="2844801"/>
            <a:ext cx="3028950" cy="6034617"/>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lstStyle/>
          <a:p>
            <a:pPr eaLnBrk="1" hangingPunct="1">
              <a:buFontTx/>
              <a:buNone/>
              <a:defRPr/>
            </a:pPr>
            <a:r>
              <a:rPr lang="ru-RU" dirty="0" smtClean="0">
                <a:solidFill>
                  <a:schemeClr val="accent6">
                    <a:lumMod val="75000"/>
                  </a:schemeClr>
                </a:solidFill>
              </a:rPr>
              <a:t> </a:t>
            </a:r>
          </a:p>
          <a:p>
            <a:pPr eaLnBrk="1" hangingPunct="1">
              <a:buFontTx/>
              <a:buNone/>
              <a:defRPr/>
            </a:pPr>
            <a:r>
              <a:rPr lang="ru-RU" dirty="0" smtClean="0">
                <a:solidFill>
                  <a:schemeClr val="accent6">
                    <a:lumMod val="75000"/>
                  </a:schemeClr>
                </a:solidFill>
              </a:rPr>
              <a:t> 3. Нитки – чёрные 1 катушка</a:t>
            </a:r>
          </a:p>
          <a:p>
            <a:pPr eaLnBrk="1" hangingPunct="1">
              <a:buFontTx/>
              <a:buNone/>
              <a:defRPr/>
            </a:pPr>
            <a:r>
              <a:rPr lang="ru-RU" dirty="0" smtClean="0">
                <a:solidFill>
                  <a:schemeClr val="accent6">
                    <a:lumMod val="75000"/>
                  </a:schemeClr>
                </a:solidFill>
              </a:rPr>
              <a:t> 4. Застежка - молния – 1 шт.</a:t>
            </a:r>
          </a:p>
          <a:p>
            <a:pPr eaLnBrk="1" hangingPunct="1">
              <a:buFontTx/>
              <a:buNone/>
              <a:defRPr/>
            </a:pPr>
            <a:r>
              <a:rPr lang="ru-RU" dirty="0" smtClean="0">
                <a:solidFill>
                  <a:schemeClr val="accent6">
                    <a:lumMod val="75000"/>
                  </a:schemeClr>
                </a:solidFill>
              </a:rPr>
              <a:t> 5. Иглы и булавки</a:t>
            </a:r>
          </a:p>
          <a:p>
            <a:pPr eaLnBrk="1" hangingPunct="1">
              <a:buFontTx/>
              <a:buNone/>
              <a:defRPr/>
            </a:pPr>
            <a:endParaRPr lang="ru-RU" dirty="0" smtClean="0">
              <a:solidFill>
                <a:schemeClr val="accent6">
                  <a:lumMod val="75000"/>
                </a:schemeClr>
              </a:solidFill>
            </a:endParaRPr>
          </a:p>
          <a:p>
            <a:pPr eaLnBrk="1" hangingPunct="1">
              <a:buFontTx/>
              <a:buNone/>
              <a:defRPr/>
            </a:pPr>
            <a:r>
              <a:rPr lang="ru-RU" dirty="0" smtClean="0">
                <a:solidFill>
                  <a:schemeClr val="accent6">
                    <a:lumMod val="75000"/>
                  </a:schemeClr>
                </a:solidFill>
              </a:rPr>
              <a:t> </a:t>
            </a:r>
          </a:p>
        </p:txBody>
      </p:sp>
      <p:sp>
        <p:nvSpPr>
          <p:cNvPr id="10245" name="Rectangle 5"/>
          <p:cNvSpPr>
            <a:spLocks noChangeArrowheads="1"/>
          </p:cNvSpPr>
          <p:nvPr/>
        </p:nvSpPr>
        <p:spPr bwMode="auto">
          <a:xfrm>
            <a:off x="1701403" y="1691217"/>
            <a:ext cx="3348038" cy="1056216"/>
          </a:xfrm>
          <a:prstGeom prst="rect">
            <a:avLst/>
          </a:prstGeom>
          <a:blipFill>
            <a:blip r:embed="rId3" cstate="print"/>
            <a:tile tx="0" ty="0" sx="100000" sy="100000" flip="none" algn="tl"/>
          </a:blipFill>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ru-RU" sz="2000" dirty="0">
                <a:solidFill>
                  <a:schemeClr val="accent6">
                    <a:lumMod val="75000"/>
                  </a:schemeClr>
                </a:solidFill>
                <a:latin typeface="Tahoma" pitchFamily="34" charset="0"/>
              </a:rPr>
              <a:t>Для </a:t>
            </a:r>
            <a:r>
              <a:rPr lang="ru-RU" sz="2000" dirty="0" smtClean="0">
                <a:solidFill>
                  <a:schemeClr val="accent6">
                    <a:lumMod val="75000"/>
                  </a:schemeClr>
                </a:solidFill>
                <a:latin typeface="Tahoma" pitchFamily="34" charset="0"/>
              </a:rPr>
              <a:t>изготовления прямой юбки  </a:t>
            </a:r>
            <a:r>
              <a:rPr lang="ru-RU" sz="2000" dirty="0">
                <a:solidFill>
                  <a:schemeClr val="accent6">
                    <a:lumMod val="75000"/>
                  </a:schemeClr>
                </a:solidFill>
                <a:latin typeface="Tahoma" pitchFamily="34" charset="0"/>
              </a:rPr>
              <a:t>потребуется</a:t>
            </a:r>
            <a:r>
              <a:rPr lang="ru-RU" sz="2800" dirty="0">
                <a:solidFill>
                  <a:schemeClr val="accent6">
                    <a:lumMod val="75000"/>
                  </a:schemeClr>
                </a:solidFill>
                <a:latin typeface="Tahoma" pitchFamily="34" charset="0"/>
              </a:rPr>
              <a:t>:</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4"/>
          <p:cNvSpPr>
            <a:spLocks noGrp="1"/>
          </p:cNvSpPr>
          <p:nvPr>
            <p:ph type="ctrTitle"/>
          </p:nvPr>
        </p:nvSpPr>
        <p:spPr>
          <a:xfrm>
            <a:off x="514350" y="285751"/>
            <a:ext cx="5829300" cy="1143000"/>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txBody>
          <a:bodyPr/>
          <a:lstStyle/>
          <a:p>
            <a:pPr>
              <a:defRPr/>
            </a:pPr>
            <a:r>
              <a:rPr lang="ru-RU" sz="3200" b="1" dirty="0" smtClean="0">
                <a:solidFill>
                  <a:schemeClr val="accent6">
                    <a:lumMod val="75000"/>
                  </a:schemeClr>
                </a:solidFill>
                <a:latin typeface="Tahoma" pitchFamily="34" charset="0"/>
                <a:cs typeface="Tahoma" pitchFamily="34" charset="0"/>
              </a:rPr>
              <a:t>Выбор оборудования</a:t>
            </a:r>
          </a:p>
        </p:txBody>
      </p:sp>
      <p:sp>
        <p:nvSpPr>
          <p:cNvPr id="11267" name="Подзаголовок 5"/>
          <p:cNvSpPr>
            <a:spLocks noGrp="1"/>
          </p:cNvSpPr>
          <p:nvPr>
            <p:ph type="subTitle" idx="1"/>
          </p:nvPr>
        </p:nvSpPr>
        <p:spPr>
          <a:xfrm>
            <a:off x="160735" y="1714500"/>
            <a:ext cx="6536531" cy="7239000"/>
          </a:xfrm>
          <a:blipFill>
            <a:blip r:embed="rId3" cstate="print"/>
            <a:tile tx="0" ty="0" sx="100000" sy="100000" flip="none" algn="tl"/>
          </a:blipFill>
        </p:spPr>
        <p:txBody>
          <a:bodyPr/>
          <a:lstStyle/>
          <a:p>
            <a:pPr algn="l">
              <a:buFontTx/>
              <a:buChar char="•"/>
              <a:defRPr/>
            </a:pPr>
            <a:r>
              <a:rPr lang="ru-RU" sz="1600" dirty="0" smtClean="0">
                <a:solidFill>
                  <a:schemeClr val="accent6">
                    <a:lumMod val="75000"/>
                  </a:schemeClr>
                </a:solidFill>
              </a:rPr>
              <a:t>Швейная машина</a:t>
            </a:r>
          </a:p>
          <a:p>
            <a:pPr algn="l">
              <a:buFontTx/>
              <a:buChar char="•"/>
              <a:defRPr/>
            </a:pPr>
            <a:r>
              <a:rPr lang="ru-RU" sz="1600" dirty="0" smtClean="0">
                <a:solidFill>
                  <a:schemeClr val="accent6">
                    <a:lumMod val="75000"/>
                  </a:schemeClr>
                </a:solidFill>
              </a:rPr>
              <a:t>Оверлок</a:t>
            </a:r>
          </a:p>
          <a:p>
            <a:pPr algn="l">
              <a:buFontTx/>
              <a:buChar char="•"/>
              <a:defRPr/>
            </a:pPr>
            <a:r>
              <a:rPr lang="ru-RU" sz="1600" dirty="0" smtClean="0">
                <a:solidFill>
                  <a:schemeClr val="accent6">
                    <a:lumMod val="75000"/>
                  </a:schemeClr>
                </a:solidFill>
              </a:rPr>
              <a:t>Гладильная доска</a:t>
            </a:r>
          </a:p>
          <a:p>
            <a:pPr algn="l">
              <a:buFontTx/>
              <a:buChar char="•"/>
              <a:defRPr/>
            </a:pPr>
            <a:r>
              <a:rPr lang="ru-RU" sz="1600" dirty="0" smtClean="0">
                <a:solidFill>
                  <a:schemeClr val="accent6">
                    <a:lumMod val="75000"/>
                  </a:schemeClr>
                </a:solidFill>
              </a:rPr>
              <a:t>Утюг с пароувлажнителем, проутюжельник</a:t>
            </a:r>
          </a:p>
          <a:p>
            <a:pPr algn="l">
              <a:buFontTx/>
              <a:buChar char="•"/>
              <a:defRPr/>
            </a:pPr>
            <a:r>
              <a:rPr lang="ru-RU" sz="1600" dirty="0" smtClean="0">
                <a:solidFill>
                  <a:schemeClr val="accent6">
                    <a:lumMod val="75000"/>
                  </a:schemeClr>
                </a:solidFill>
              </a:rPr>
              <a:t>Игла ручная, игла машинная</a:t>
            </a:r>
          </a:p>
          <a:p>
            <a:pPr algn="l">
              <a:buFontTx/>
              <a:buChar char="•"/>
              <a:defRPr/>
            </a:pPr>
            <a:r>
              <a:rPr lang="ru-RU" sz="1600" dirty="0" smtClean="0">
                <a:solidFill>
                  <a:schemeClr val="accent6">
                    <a:lumMod val="75000"/>
                  </a:schemeClr>
                </a:solidFill>
              </a:rPr>
              <a:t>Сантиметровая лента</a:t>
            </a:r>
          </a:p>
          <a:p>
            <a:pPr algn="l">
              <a:buFontTx/>
              <a:buChar char="•"/>
              <a:defRPr/>
            </a:pPr>
            <a:r>
              <a:rPr lang="ru-RU" sz="1600" dirty="0" smtClean="0">
                <a:solidFill>
                  <a:schemeClr val="accent6">
                    <a:lumMod val="75000"/>
                  </a:schemeClr>
                </a:solidFill>
              </a:rPr>
              <a:t>Ножницы</a:t>
            </a:r>
          </a:p>
        </p:txBody>
      </p:sp>
      <p:pic>
        <p:nvPicPr>
          <p:cNvPr id="11272" name="Picture 6" descr="Domena Success"/>
          <p:cNvPicPr>
            <a:picLocks noChangeAspect="1" noChangeArrowheads="1"/>
          </p:cNvPicPr>
          <p:nvPr/>
        </p:nvPicPr>
        <p:blipFill>
          <a:blip r:embed="rId4" cstate="print">
            <a:duotone>
              <a:schemeClr val="accent2">
                <a:shade val="45000"/>
                <a:satMod val="135000"/>
              </a:schemeClr>
              <a:prstClr val="white"/>
            </a:duotone>
          </a:blip>
          <a:srcRect/>
          <a:stretch>
            <a:fillRect/>
          </a:stretch>
        </p:blipFill>
        <p:spPr bwMode="auto">
          <a:xfrm>
            <a:off x="4071943" y="5905509"/>
            <a:ext cx="1393031" cy="2286000"/>
          </a:xfrm>
          <a:prstGeom prst="rect">
            <a:avLst/>
          </a:prstGeom>
          <a:noFill/>
          <a:ln w="9525">
            <a:noFill/>
            <a:miter lim="800000"/>
            <a:headEnd/>
            <a:tailEnd/>
          </a:ln>
        </p:spPr>
      </p:pic>
      <p:pic>
        <p:nvPicPr>
          <p:cNvPr id="11273" name="Picture 8" descr="Lelit PA 63"/>
          <p:cNvPicPr>
            <a:picLocks noChangeAspect="1" noChangeArrowheads="1"/>
          </p:cNvPicPr>
          <p:nvPr/>
        </p:nvPicPr>
        <p:blipFill>
          <a:blip r:embed="rId5" cstate="print">
            <a:duotone>
              <a:schemeClr val="accent2">
                <a:shade val="45000"/>
                <a:satMod val="135000"/>
              </a:schemeClr>
              <a:prstClr val="white"/>
            </a:duotone>
          </a:blip>
          <a:srcRect/>
          <a:stretch>
            <a:fillRect/>
          </a:stretch>
        </p:blipFill>
        <p:spPr bwMode="auto">
          <a:xfrm>
            <a:off x="589339" y="6381764"/>
            <a:ext cx="1125149" cy="2000265"/>
          </a:xfrm>
          <a:prstGeom prst="rect">
            <a:avLst/>
          </a:prstGeom>
          <a:solidFill>
            <a:schemeClr val="accent6">
              <a:lumMod val="40000"/>
              <a:lumOff val="60000"/>
            </a:schemeClr>
          </a:solidFill>
          <a:ln w="9525">
            <a:noFill/>
            <a:miter lim="800000"/>
            <a:headEnd/>
            <a:tailEnd/>
          </a:ln>
        </p:spPr>
      </p:pic>
      <p:pic>
        <p:nvPicPr>
          <p:cNvPr id="11274" name="Picture 12" descr="Singer 8770"/>
          <p:cNvPicPr>
            <a:picLocks noChangeAspect="1" noChangeArrowheads="1"/>
          </p:cNvPicPr>
          <p:nvPr/>
        </p:nvPicPr>
        <p:blipFill>
          <a:blip r:embed="rId6" cstate="print">
            <a:duotone>
              <a:schemeClr val="accent2">
                <a:shade val="45000"/>
                <a:satMod val="135000"/>
              </a:schemeClr>
              <a:prstClr val="white"/>
            </a:duotone>
          </a:blip>
          <a:srcRect/>
          <a:stretch>
            <a:fillRect/>
          </a:stretch>
        </p:blipFill>
        <p:spPr bwMode="auto">
          <a:xfrm>
            <a:off x="4446992" y="2000233"/>
            <a:ext cx="1410890" cy="2508249"/>
          </a:xfrm>
          <a:prstGeom prst="rect">
            <a:avLst/>
          </a:prstGeom>
          <a:noFill/>
          <a:ln w="9525">
            <a:noFill/>
            <a:miter lim="800000"/>
            <a:headEnd/>
            <a:tailEnd/>
          </a:ln>
        </p:spPr>
      </p:pic>
      <p:pic>
        <p:nvPicPr>
          <p:cNvPr id="11271" name="Picture 10" descr="Jaguar 055D"/>
          <p:cNvPicPr>
            <a:picLocks noChangeAspect="1" noChangeArrowheads="1"/>
          </p:cNvPicPr>
          <p:nvPr/>
        </p:nvPicPr>
        <p:blipFill>
          <a:blip r:embed="rId7" cstate="print">
            <a:duotone>
              <a:schemeClr val="accent2">
                <a:shade val="45000"/>
                <a:satMod val="135000"/>
              </a:schemeClr>
              <a:prstClr val="white"/>
            </a:duotone>
          </a:blip>
          <a:srcRect/>
          <a:stretch>
            <a:fillRect/>
          </a:stretch>
        </p:blipFill>
        <p:spPr bwMode="auto">
          <a:xfrm>
            <a:off x="5197091" y="3905246"/>
            <a:ext cx="1393041" cy="2476519"/>
          </a:xfrm>
          <a:prstGeom prst="rect">
            <a:avLst/>
          </a:prstGeom>
          <a:noFill/>
          <a:ln w="9525">
            <a:noFill/>
            <a:miter lim="800000"/>
            <a:headEnd/>
            <a:tailEnd/>
          </a:ln>
        </p:spPr>
      </p:pic>
      <p:pic>
        <p:nvPicPr>
          <p:cNvPr id="11270" name="Picture 16" descr="Aurora AU 803-80"/>
          <p:cNvPicPr>
            <a:picLocks noChangeAspect="1" noChangeArrowheads="1"/>
          </p:cNvPicPr>
          <p:nvPr/>
        </p:nvPicPr>
        <p:blipFill>
          <a:blip r:embed="rId8" cstate="print">
            <a:duotone>
              <a:schemeClr val="accent2">
                <a:shade val="45000"/>
                <a:satMod val="135000"/>
              </a:schemeClr>
              <a:prstClr val="white"/>
            </a:duotone>
          </a:blip>
          <a:srcRect/>
          <a:stretch>
            <a:fillRect/>
          </a:stretch>
        </p:blipFill>
        <p:spPr bwMode="auto">
          <a:xfrm>
            <a:off x="1875224" y="5143504"/>
            <a:ext cx="1157583" cy="1988531"/>
          </a:xfrm>
          <a:prstGeom prst="rect">
            <a:avLst/>
          </a:prstGeom>
          <a:noFill/>
          <a:ln w="9525">
            <a:noFill/>
            <a:miter lim="800000"/>
            <a:headEnd/>
            <a:tailEnd/>
          </a:ln>
        </p:spPr>
      </p:pic>
      <p:pic>
        <p:nvPicPr>
          <p:cNvPr id="11269" name="Picture 18" descr="Organ Универсальные 70-100"/>
          <p:cNvPicPr>
            <a:picLocks noChangeAspect="1" noChangeArrowheads="1"/>
          </p:cNvPicPr>
          <p:nvPr/>
        </p:nvPicPr>
        <p:blipFill>
          <a:blip r:embed="rId9" cstate="print">
            <a:duotone>
              <a:schemeClr val="accent2">
                <a:shade val="45000"/>
                <a:satMod val="135000"/>
              </a:schemeClr>
              <a:prstClr val="white"/>
            </a:duotone>
          </a:blip>
          <a:srcRect/>
          <a:stretch>
            <a:fillRect/>
          </a:stretch>
        </p:blipFill>
        <p:spPr bwMode="auto">
          <a:xfrm>
            <a:off x="3107530" y="3619494"/>
            <a:ext cx="1250156" cy="2222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07157" y="381000"/>
            <a:ext cx="6590110" cy="1143000"/>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lstStyle/>
          <a:p>
            <a:pPr eaLnBrk="1" hangingPunct="1">
              <a:defRPr/>
            </a:pPr>
            <a:r>
              <a:rPr lang="ru-RU" sz="3200" b="1" dirty="0" smtClean="0">
                <a:solidFill>
                  <a:schemeClr val="accent6">
                    <a:lumMod val="75000"/>
                  </a:schemeClr>
                </a:solidFill>
                <a:latin typeface="Tahoma" pitchFamily="34" charset="0"/>
              </a:rPr>
              <a:t>Инструменты и приспособления</a:t>
            </a:r>
          </a:p>
        </p:txBody>
      </p:sp>
      <p:sp>
        <p:nvSpPr>
          <p:cNvPr id="11267" name="Rectangle 3"/>
          <p:cNvSpPr>
            <a:spLocks noGrp="1" noChangeArrowheads="1"/>
          </p:cNvSpPr>
          <p:nvPr>
            <p:ph sz="quarter" idx="1"/>
          </p:nvPr>
        </p:nvSpPr>
        <p:spPr>
          <a:xfrm>
            <a:off x="107156" y="1595967"/>
            <a:ext cx="6643688" cy="7357533"/>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lstStyle/>
          <a:p>
            <a:pPr algn="ctr" eaLnBrk="1" hangingPunct="1">
              <a:buFontTx/>
              <a:buNone/>
              <a:defRPr/>
            </a:pPr>
            <a:r>
              <a:rPr lang="ru-RU" b="1" i="1" dirty="0" smtClean="0"/>
              <a:t>    </a:t>
            </a:r>
            <a:r>
              <a:rPr lang="ru-RU" sz="2400" b="1" i="1" dirty="0" smtClean="0">
                <a:solidFill>
                  <a:schemeClr val="accent6">
                    <a:lumMod val="75000"/>
                  </a:schemeClr>
                </a:solidFill>
                <a:latin typeface="Tahoma" pitchFamily="34" charset="0"/>
              </a:rPr>
              <a:t>Ножницы и другие инструменты для резания</a:t>
            </a:r>
          </a:p>
          <a:p>
            <a:pPr eaLnBrk="1" hangingPunct="1">
              <a:buFontTx/>
              <a:buNone/>
              <a:defRPr/>
            </a:pPr>
            <a:r>
              <a:rPr lang="ru-RU" dirty="0" smtClean="0">
                <a:solidFill>
                  <a:schemeClr val="accent6">
                    <a:lumMod val="75000"/>
                  </a:schemeClr>
                </a:solidFill>
              </a:rPr>
              <a:t>       </a:t>
            </a:r>
            <a:r>
              <a:rPr lang="ru-RU" sz="2000" dirty="0" smtClean="0">
                <a:solidFill>
                  <a:schemeClr val="accent6">
                    <a:lumMod val="75000"/>
                  </a:schemeClr>
                </a:solidFill>
                <a:latin typeface="Tahoma" pitchFamily="34" charset="0"/>
              </a:rPr>
              <a:t>Для раскроя ткани лучше использовать острые ножницы с удлиненными концами. Их не рекомендуется ронять и применять для резанья бумаги. Для вырезания выкроек и шаблонов годятся любые старые ножницы, которыми трудно работать с тканью. Если шаблон вырезается не из бумаги и картона, а из более плотного материала, то в этом случае удобно пользоваться острым ножом и металлической линейкой. Для распарывания швов подойдут специальные распарыватели или маленькие ножницы с тонкими концами. Ножницами должны закрываться без резкого звука. А лезвия хорошо резать по всей своей длине.</a:t>
            </a:r>
          </a:p>
          <a:p>
            <a:pPr algn="ctr" eaLnBrk="1" hangingPunct="1">
              <a:buFontTx/>
              <a:buNone/>
              <a:defRPr/>
            </a:pPr>
            <a:r>
              <a:rPr lang="ru-RU" sz="2000" b="1" i="1" dirty="0" smtClean="0">
                <a:solidFill>
                  <a:schemeClr val="accent6">
                    <a:lumMod val="75000"/>
                  </a:schemeClr>
                </a:solidFill>
                <a:latin typeface="Tahoma" pitchFamily="34" charset="0"/>
              </a:rPr>
              <a:t>Иглы</a:t>
            </a:r>
          </a:p>
          <a:p>
            <a:pPr eaLnBrk="1" hangingPunct="1">
              <a:spcBef>
                <a:spcPct val="0"/>
              </a:spcBef>
              <a:buFontTx/>
              <a:buNone/>
              <a:defRPr/>
            </a:pPr>
            <a:r>
              <a:rPr lang="ru-RU" sz="2000" dirty="0" smtClean="0">
                <a:solidFill>
                  <a:schemeClr val="accent6">
                    <a:lumMod val="75000"/>
                  </a:schemeClr>
                </a:solidFill>
                <a:latin typeface="Tahoma" pitchFamily="34" charset="0"/>
              </a:rPr>
              <a:t>         Для выполнения ручных операций необходимо иметь швейные иглы с увеличенным ушком № 7 или № 9 (для  работы с сукном). В этом случае удобно пользоваться нитковдевателем. </a:t>
            </a:r>
          </a:p>
          <a:p>
            <a:pPr algn="ctr" eaLnBrk="1" hangingPunct="1">
              <a:buFontTx/>
              <a:buNone/>
              <a:defRPr/>
            </a:pPr>
            <a:endParaRPr lang="ru-RU" sz="2000" b="1" i="1" dirty="0" smtClean="0">
              <a:latin typeface="Tahoma"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sz="quarter" idx="1"/>
          </p:nvPr>
        </p:nvSpPr>
        <p:spPr>
          <a:xfrm>
            <a:off x="107157" y="285752"/>
            <a:ext cx="4179100" cy="8477249"/>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normAutofit fontScale="92500" lnSpcReduction="20000"/>
          </a:bodyPr>
          <a:lstStyle/>
          <a:p>
            <a:pPr algn="ctr" eaLnBrk="1" hangingPunct="1">
              <a:buFontTx/>
              <a:buNone/>
              <a:defRPr/>
            </a:pPr>
            <a:r>
              <a:rPr lang="ru-RU" sz="2400" b="1" i="1" dirty="0" smtClean="0">
                <a:latin typeface="Tahoma" pitchFamily="34" charset="0"/>
              </a:rPr>
              <a:t> </a:t>
            </a:r>
          </a:p>
          <a:p>
            <a:pPr algn="ctr" eaLnBrk="1" hangingPunct="1">
              <a:buFontTx/>
              <a:buNone/>
              <a:defRPr/>
            </a:pPr>
            <a:r>
              <a:rPr lang="ru-RU" sz="2400" b="1" i="1" dirty="0" smtClean="0">
                <a:solidFill>
                  <a:schemeClr val="accent6">
                    <a:lumMod val="75000"/>
                  </a:schemeClr>
                </a:solidFill>
                <a:latin typeface="Tahoma" pitchFamily="34" charset="0"/>
              </a:rPr>
              <a:t>Нитки</a:t>
            </a:r>
            <a:endParaRPr lang="ru-RU" sz="2400" dirty="0" smtClean="0">
              <a:solidFill>
                <a:schemeClr val="accent6">
                  <a:lumMod val="75000"/>
                </a:schemeClr>
              </a:solidFill>
              <a:latin typeface="Tahoma" pitchFamily="34" charset="0"/>
            </a:endParaRPr>
          </a:p>
          <a:p>
            <a:pPr eaLnBrk="1" hangingPunct="1">
              <a:buFontTx/>
              <a:buNone/>
              <a:defRPr/>
            </a:pPr>
            <a:r>
              <a:rPr lang="ru-RU" sz="2800" dirty="0" smtClean="0">
                <a:solidFill>
                  <a:schemeClr val="accent6">
                    <a:lumMod val="75000"/>
                  </a:schemeClr>
                </a:solidFill>
              </a:rPr>
              <a:t>        </a:t>
            </a:r>
            <a:r>
              <a:rPr lang="ru-RU" sz="2000" dirty="0" smtClean="0">
                <a:solidFill>
                  <a:schemeClr val="accent6">
                    <a:lumMod val="75000"/>
                  </a:schemeClr>
                </a:solidFill>
                <a:latin typeface="Tahoma" pitchFamily="34" charset="0"/>
              </a:rPr>
              <a:t>Наличие большого количества строчек при соединении различных кусочков ткани требует большого расхода ниток. Нитки годятся любых цветов и оттенков, разные по фактуре: хлопчатобумажные № 40 или армированные. Для  декора также могут применяться  шерстенные  нитки</a:t>
            </a:r>
            <a:r>
              <a:rPr lang="ru-RU" sz="1800" dirty="0" smtClean="0">
                <a:solidFill>
                  <a:schemeClr val="accent6">
                    <a:lumMod val="75000"/>
                  </a:schemeClr>
                </a:solidFill>
                <a:latin typeface="Tahoma" pitchFamily="34" charset="0"/>
              </a:rPr>
              <a:t>.</a:t>
            </a:r>
          </a:p>
          <a:p>
            <a:pPr algn="ctr" eaLnBrk="1" hangingPunct="1">
              <a:buFontTx/>
              <a:buNone/>
              <a:defRPr/>
            </a:pPr>
            <a:r>
              <a:rPr lang="ru-RU" sz="2800" b="1" i="1" dirty="0" smtClean="0">
                <a:solidFill>
                  <a:schemeClr val="accent6">
                    <a:lumMod val="75000"/>
                  </a:schemeClr>
                </a:solidFill>
              </a:rPr>
              <a:t>   </a:t>
            </a:r>
            <a:r>
              <a:rPr lang="ru-RU" sz="2400" b="1" i="1" dirty="0" smtClean="0">
                <a:solidFill>
                  <a:schemeClr val="accent6">
                    <a:lumMod val="75000"/>
                  </a:schemeClr>
                </a:solidFill>
                <a:latin typeface="Tahoma" pitchFamily="34" charset="0"/>
              </a:rPr>
              <a:t>Булавки</a:t>
            </a:r>
            <a:endParaRPr lang="ru-RU" sz="2400" dirty="0" smtClean="0">
              <a:solidFill>
                <a:schemeClr val="accent6">
                  <a:lumMod val="75000"/>
                </a:schemeClr>
              </a:solidFill>
              <a:latin typeface="Tahoma" pitchFamily="34" charset="0"/>
            </a:endParaRPr>
          </a:p>
          <a:p>
            <a:pPr eaLnBrk="1" hangingPunct="1">
              <a:buFontTx/>
              <a:buNone/>
              <a:defRPr/>
            </a:pPr>
            <a:r>
              <a:rPr lang="ru-RU" sz="2400" dirty="0" smtClean="0">
                <a:solidFill>
                  <a:schemeClr val="accent6">
                    <a:lumMod val="75000"/>
                  </a:schemeClr>
                </a:solidFill>
                <a:latin typeface="Tahoma" pitchFamily="34" charset="0"/>
              </a:rPr>
              <a:t>        </a:t>
            </a:r>
            <a:r>
              <a:rPr lang="ru-RU" sz="2000" dirty="0" smtClean="0">
                <a:solidFill>
                  <a:schemeClr val="accent6">
                    <a:lumMod val="75000"/>
                  </a:schemeClr>
                </a:solidFill>
                <a:latin typeface="Tahoma" pitchFamily="34" charset="0"/>
              </a:rPr>
              <a:t>Работа с лоскутом,  деталями орнамента за редким исключением, ведется без сметывания, поэтому очень широко при такой работе применяют тонкие булавки с плоской  или круглой головкой</a:t>
            </a:r>
            <a:r>
              <a:rPr lang="ru-RU" sz="1800" dirty="0" smtClean="0">
                <a:solidFill>
                  <a:schemeClr val="accent6">
                    <a:lumMod val="75000"/>
                  </a:schemeClr>
                </a:solidFill>
                <a:latin typeface="Tahoma" pitchFamily="34" charset="0"/>
              </a:rPr>
              <a:t>.</a:t>
            </a:r>
          </a:p>
          <a:p>
            <a:pPr algn="ctr" eaLnBrk="1" hangingPunct="1">
              <a:buFontTx/>
              <a:buNone/>
              <a:defRPr/>
            </a:pPr>
            <a:r>
              <a:rPr lang="ru-RU" sz="2800" b="1" i="1" dirty="0" smtClean="0">
                <a:solidFill>
                  <a:schemeClr val="accent6">
                    <a:lumMod val="75000"/>
                  </a:schemeClr>
                </a:solidFill>
              </a:rPr>
              <a:t>    </a:t>
            </a:r>
            <a:r>
              <a:rPr lang="ru-RU" sz="2400" b="1" i="1" dirty="0" smtClean="0">
                <a:solidFill>
                  <a:schemeClr val="accent6">
                    <a:lumMod val="75000"/>
                  </a:schemeClr>
                </a:solidFill>
                <a:latin typeface="Tahoma" pitchFamily="34" charset="0"/>
              </a:rPr>
              <a:t>Наперсток</a:t>
            </a:r>
          </a:p>
          <a:p>
            <a:pPr eaLnBrk="1" hangingPunct="1">
              <a:buFontTx/>
              <a:buNone/>
              <a:defRPr/>
            </a:pPr>
            <a:r>
              <a:rPr lang="ru-RU" sz="2800" dirty="0" smtClean="0">
                <a:solidFill>
                  <a:schemeClr val="accent6">
                    <a:lumMod val="75000"/>
                  </a:schemeClr>
                </a:solidFill>
              </a:rPr>
              <a:t>       </a:t>
            </a:r>
            <a:r>
              <a:rPr lang="ru-RU" sz="2000" dirty="0" smtClean="0">
                <a:solidFill>
                  <a:schemeClr val="accent6">
                    <a:lumMod val="75000"/>
                  </a:schemeClr>
                </a:solidFill>
                <a:latin typeface="Tahoma" pitchFamily="34" charset="0"/>
              </a:rPr>
              <a:t>Наперсток подбираем  соответственно  толщине  среднего  пальца правой руки,  так чтобы он плотно охватил палец. Наперсток используем как стальной, так и выполненный  из пластмассы.</a:t>
            </a:r>
          </a:p>
          <a:p>
            <a:pPr algn="ctr" eaLnBrk="1" hangingPunct="1">
              <a:buFontTx/>
              <a:buNone/>
              <a:defRPr/>
            </a:pPr>
            <a:r>
              <a:rPr lang="ru-RU" sz="2800" b="1" i="1" dirty="0" smtClean="0">
                <a:solidFill>
                  <a:schemeClr val="accent6">
                    <a:lumMod val="75000"/>
                  </a:schemeClr>
                </a:solidFill>
              </a:rPr>
              <a:t>    </a:t>
            </a:r>
          </a:p>
        </p:txBody>
      </p:sp>
      <p:pic>
        <p:nvPicPr>
          <p:cNvPr id="10243" name="Picture 3" descr="H:\проект Козис\S8301397.JPG"/>
          <p:cNvPicPr>
            <a:picLocks noChangeAspect="1" noChangeArrowheads="1"/>
          </p:cNvPicPr>
          <p:nvPr/>
        </p:nvPicPr>
        <p:blipFill>
          <a:blip r:embed="rId4" cstate="print"/>
          <a:srcRect t="12373" r="34589"/>
          <a:stretch>
            <a:fillRect/>
          </a:stretch>
        </p:blipFill>
        <p:spPr bwMode="auto">
          <a:xfrm>
            <a:off x="4357694" y="4071934"/>
            <a:ext cx="1857388" cy="2143141"/>
          </a:xfrm>
          <a:prstGeom prst="rect">
            <a:avLst/>
          </a:prstGeom>
          <a:noFill/>
        </p:spPr>
      </p:pic>
      <p:pic>
        <p:nvPicPr>
          <p:cNvPr id="10244" name="Picture 4" descr="H:\проект Козис\S8301441.JPG"/>
          <p:cNvPicPr>
            <a:picLocks noChangeAspect="1" noChangeArrowheads="1"/>
          </p:cNvPicPr>
          <p:nvPr/>
        </p:nvPicPr>
        <p:blipFill>
          <a:blip r:embed="rId5" cstate="print"/>
          <a:srcRect/>
          <a:stretch>
            <a:fillRect/>
          </a:stretch>
        </p:blipFill>
        <p:spPr bwMode="auto">
          <a:xfrm>
            <a:off x="4500570" y="714348"/>
            <a:ext cx="1821669" cy="2357454"/>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sz="quarter" idx="1"/>
          </p:nvPr>
        </p:nvSpPr>
        <p:spPr>
          <a:xfrm>
            <a:off x="107157" y="190501"/>
            <a:ext cx="4018364" cy="8667751"/>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normAutofit fontScale="92500" lnSpcReduction="10000"/>
          </a:bodyPr>
          <a:lstStyle/>
          <a:p>
            <a:pPr algn="ctr" eaLnBrk="1" hangingPunct="1">
              <a:buFontTx/>
              <a:buNone/>
              <a:defRPr/>
            </a:pPr>
            <a:endParaRPr lang="ru-RU" sz="2400" b="1" i="1" dirty="0" smtClean="0">
              <a:latin typeface="Tahoma" pitchFamily="34" charset="0"/>
            </a:endParaRPr>
          </a:p>
          <a:p>
            <a:pPr algn="ctr" eaLnBrk="1" hangingPunct="1">
              <a:buFontTx/>
              <a:buNone/>
              <a:defRPr/>
            </a:pPr>
            <a:endParaRPr lang="ru-RU" sz="2400" b="1" i="1" dirty="0" smtClean="0">
              <a:latin typeface="Tahoma" pitchFamily="34" charset="0"/>
            </a:endParaRPr>
          </a:p>
          <a:p>
            <a:pPr algn="ctr" eaLnBrk="1" hangingPunct="1">
              <a:buFontTx/>
              <a:buNone/>
              <a:defRPr/>
            </a:pPr>
            <a:r>
              <a:rPr lang="ru-RU" sz="2400" b="1" i="1" dirty="0" smtClean="0">
                <a:solidFill>
                  <a:schemeClr val="accent6">
                    <a:lumMod val="75000"/>
                  </a:schemeClr>
                </a:solidFill>
                <a:latin typeface="Tahoma" pitchFamily="34" charset="0"/>
              </a:rPr>
              <a:t>Карандаши</a:t>
            </a:r>
          </a:p>
          <a:p>
            <a:pPr eaLnBrk="1" hangingPunct="1">
              <a:buFontTx/>
              <a:buNone/>
              <a:defRPr/>
            </a:pPr>
            <a:r>
              <a:rPr lang="ru-RU" dirty="0" smtClean="0">
                <a:solidFill>
                  <a:schemeClr val="accent6">
                    <a:lumMod val="75000"/>
                  </a:schemeClr>
                </a:solidFill>
                <a:latin typeface="Tahoma" pitchFamily="34" charset="0"/>
              </a:rPr>
              <a:t>       </a:t>
            </a:r>
            <a:r>
              <a:rPr lang="ru-RU" sz="2000" dirty="0" smtClean="0">
                <a:solidFill>
                  <a:schemeClr val="accent6">
                    <a:lumMod val="75000"/>
                  </a:schemeClr>
                </a:solidFill>
                <a:latin typeface="Tahoma" pitchFamily="34" charset="0"/>
              </a:rPr>
              <a:t>Достаточный набор мягких (2М – 4М) цветных карандашей поможет в работе над созданием набросков геометрических, растительный орнаментов и эскизов. Разметка по ткани делается мягкими цветными карандашами, мелом или кусочком сухого мыла (обмылком). За редким исключением разметка всегда ведется по изнаночной стороне ткани, но даже при этом не рекомендуется использовать шариковую ручку или простой карандаш.</a:t>
            </a:r>
          </a:p>
          <a:p>
            <a:pPr eaLnBrk="1" hangingPunct="1">
              <a:buFontTx/>
              <a:buNone/>
              <a:defRPr/>
            </a:pPr>
            <a:endParaRPr lang="ru-RU" sz="2000" dirty="0" smtClean="0">
              <a:solidFill>
                <a:schemeClr val="accent6">
                  <a:lumMod val="75000"/>
                </a:schemeClr>
              </a:solidFill>
              <a:latin typeface="Tahoma" pitchFamily="34" charset="0"/>
            </a:endParaRPr>
          </a:p>
          <a:p>
            <a:pPr algn="ctr" eaLnBrk="1" hangingPunct="1">
              <a:buFontTx/>
              <a:buNone/>
              <a:defRPr/>
            </a:pPr>
            <a:r>
              <a:rPr lang="ru-RU" sz="2400" b="1" i="1" dirty="0" smtClean="0">
                <a:solidFill>
                  <a:schemeClr val="accent6">
                    <a:lumMod val="75000"/>
                  </a:schemeClr>
                </a:solidFill>
                <a:latin typeface="Tahoma" pitchFamily="34" charset="0"/>
              </a:rPr>
              <a:t>Измерительные и другие инструменты</a:t>
            </a:r>
          </a:p>
          <a:p>
            <a:pPr eaLnBrk="1" hangingPunct="1">
              <a:buFontTx/>
              <a:buNone/>
              <a:defRPr/>
            </a:pPr>
            <a:r>
              <a:rPr lang="ru-RU" sz="2000" dirty="0" smtClean="0">
                <a:solidFill>
                  <a:schemeClr val="accent6">
                    <a:lumMod val="75000"/>
                  </a:schemeClr>
                </a:solidFill>
                <a:latin typeface="Tahoma" pitchFamily="34" charset="0"/>
              </a:rPr>
              <a:t>          В работе понадобится сантиметровая лента, линейки короткие (20-40 см.) и длинные (до 100 см.), прямоугольный треугольник.</a:t>
            </a:r>
          </a:p>
          <a:p>
            <a:pPr eaLnBrk="1" hangingPunct="1">
              <a:buFontTx/>
              <a:buNone/>
              <a:defRPr/>
            </a:pPr>
            <a:r>
              <a:rPr lang="ru-RU" sz="2000" dirty="0" smtClean="0">
                <a:solidFill>
                  <a:schemeClr val="accent6">
                    <a:lumMod val="75000"/>
                  </a:schemeClr>
                </a:solidFill>
                <a:latin typeface="Tahoma" pitchFamily="34" charset="0"/>
              </a:rPr>
              <a:t>  </a:t>
            </a:r>
          </a:p>
          <a:p>
            <a:pPr eaLnBrk="1" hangingPunct="1">
              <a:buFontTx/>
              <a:buNone/>
              <a:defRPr/>
            </a:pPr>
            <a:endParaRPr lang="ru-RU" sz="2000" dirty="0" smtClean="0">
              <a:solidFill>
                <a:schemeClr val="accent6">
                  <a:lumMod val="75000"/>
                </a:schemeClr>
              </a:solidFill>
              <a:latin typeface="Tahoma" pitchFamily="34" charset="0"/>
            </a:endParaRPr>
          </a:p>
        </p:txBody>
      </p:sp>
      <p:pic>
        <p:nvPicPr>
          <p:cNvPr id="9218" name="Picture 2" descr="H:\проект Козис\S8301445.JPG"/>
          <p:cNvPicPr>
            <a:picLocks noChangeAspect="1" noChangeArrowheads="1"/>
          </p:cNvPicPr>
          <p:nvPr/>
        </p:nvPicPr>
        <p:blipFill>
          <a:blip r:embed="rId4" cstate="print"/>
          <a:srcRect b="15186"/>
          <a:stretch>
            <a:fillRect/>
          </a:stretch>
        </p:blipFill>
        <p:spPr bwMode="auto">
          <a:xfrm>
            <a:off x="4357694" y="1571604"/>
            <a:ext cx="1982405" cy="2571768"/>
          </a:xfrm>
          <a:prstGeom prst="rect">
            <a:avLst/>
          </a:prstGeom>
          <a:noFill/>
        </p:spPr>
      </p:pic>
      <p:pic>
        <p:nvPicPr>
          <p:cNvPr id="9219" name="Picture 3" descr="H:\проект Козис\S8301395.JPG"/>
          <p:cNvPicPr>
            <a:picLocks noChangeAspect="1" noChangeArrowheads="1"/>
          </p:cNvPicPr>
          <p:nvPr/>
        </p:nvPicPr>
        <p:blipFill>
          <a:blip r:embed="rId5" cstate="print"/>
          <a:srcRect/>
          <a:stretch>
            <a:fillRect/>
          </a:stretch>
        </p:blipFill>
        <p:spPr bwMode="auto">
          <a:xfrm>
            <a:off x="4357694" y="4857753"/>
            <a:ext cx="2000264" cy="2500329"/>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60735" y="190501"/>
            <a:ext cx="6536531" cy="1333500"/>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normAutofit fontScale="90000"/>
          </a:bodyPr>
          <a:lstStyle/>
          <a:p>
            <a:pPr eaLnBrk="1" hangingPunct="1">
              <a:defRPr/>
            </a:pPr>
            <a:r>
              <a:rPr lang="ru-RU" sz="3200" b="1" dirty="0" smtClean="0">
                <a:solidFill>
                  <a:schemeClr val="accent6">
                    <a:lumMod val="75000"/>
                  </a:schemeClr>
                </a:solidFill>
                <a:latin typeface="Tahoma" pitchFamily="34" charset="0"/>
              </a:rPr>
              <a:t>Инструкция по технике безопасности при работе с тканью</a:t>
            </a:r>
          </a:p>
        </p:txBody>
      </p:sp>
      <p:sp>
        <p:nvSpPr>
          <p:cNvPr id="14339" name="Rectangle 3"/>
          <p:cNvSpPr>
            <a:spLocks noGrp="1" noChangeArrowheads="1"/>
          </p:cNvSpPr>
          <p:nvPr>
            <p:ph sz="quarter" idx="1"/>
          </p:nvPr>
        </p:nvSpPr>
        <p:spPr>
          <a:xfrm>
            <a:off x="107157" y="1714501"/>
            <a:ext cx="3536158" cy="7143751"/>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normAutofit/>
          </a:bodyPr>
          <a:lstStyle/>
          <a:p>
            <a:pPr eaLnBrk="1" hangingPunct="1">
              <a:buFontTx/>
              <a:buNone/>
              <a:defRPr/>
            </a:pPr>
            <a:r>
              <a:rPr lang="ru-RU" sz="2400" dirty="0" smtClean="0">
                <a:latin typeface="Tahoma" pitchFamily="34" charset="0"/>
              </a:rPr>
              <a:t>        </a:t>
            </a:r>
            <a:r>
              <a:rPr lang="ru-RU" sz="1800" dirty="0" smtClean="0">
                <a:solidFill>
                  <a:schemeClr val="accent6">
                    <a:lumMod val="75000"/>
                  </a:schemeClr>
                </a:solidFill>
                <a:latin typeface="Tahoma" pitchFamily="34" charset="0"/>
              </a:rPr>
              <a:t>При работе с иглами:</a:t>
            </a:r>
          </a:p>
          <a:p>
            <a:pPr eaLnBrk="1" hangingPunct="1">
              <a:buFontTx/>
              <a:buNone/>
              <a:defRPr/>
            </a:pPr>
            <a:r>
              <a:rPr lang="ru-RU" sz="1800" dirty="0" smtClean="0">
                <a:solidFill>
                  <a:schemeClr val="accent6">
                    <a:lumMod val="75000"/>
                  </a:schemeClr>
                </a:solidFill>
                <a:latin typeface="Tahoma" pitchFamily="34" charset="0"/>
              </a:rPr>
              <a:t>       1. шейте с напёрстком;</a:t>
            </a:r>
          </a:p>
          <a:p>
            <a:pPr eaLnBrk="1" hangingPunct="1">
              <a:buFontTx/>
              <a:buNone/>
              <a:defRPr/>
            </a:pPr>
            <a:r>
              <a:rPr lang="ru-RU" sz="1800" dirty="0" smtClean="0">
                <a:solidFill>
                  <a:schemeClr val="accent6">
                    <a:lumMod val="75000"/>
                  </a:schemeClr>
                </a:solidFill>
                <a:latin typeface="Tahoma" pitchFamily="34" charset="0"/>
              </a:rPr>
              <a:t>       2. храните иголки и булавки в определённом месте (специальной коробочке, подушечке и т.д.), не оставляйте их  на рабочем месте (столе), ни в коем случае не берите иголки, булавки в рот;</a:t>
            </a:r>
          </a:p>
          <a:p>
            <a:pPr eaLnBrk="1" hangingPunct="1">
              <a:buFontTx/>
              <a:buNone/>
              <a:defRPr/>
            </a:pPr>
            <a:r>
              <a:rPr lang="ru-RU" sz="1800" dirty="0" smtClean="0">
                <a:solidFill>
                  <a:schemeClr val="accent6">
                    <a:lumMod val="75000"/>
                  </a:schemeClr>
                </a:solidFill>
                <a:latin typeface="Tahoma" pitchFamily="34" charset="0"/>
              </a:rPr>
              <a:t>       3.  не пользуйтесь для шитья ржавой булавкой;</a:t>
            </a:r>
          </a:p>
          <a:p>
            <a:pPr eaLnBrk="1" hangingPunct="1">
              <a:buFontTx/>
              <a:buNone/>
              <a:defRPr/>
            </a:pPr>
            <a:r>
              <a:rPr lang="ru-RU" sz="1800" dirty="0" smtClean="0">
                <a:solidFill>
                  <a:schemeClr val="accent6">
                    <a:lumMod val="75000"/>
                  </a:schemeClr>
                </a:solidFill>
                <a:latin typeface="Tahoma" pitchFamily="34" charset="0"/>
              </a:rPr>
              <a:t>       4. выкройки к ткани прикрепляйте острыми концами булавок в направлении от себя.</a:t>
            </a:r>
          </a:p>
          <a:p>
            <a:pPr eaLnBrk="1" hangingPunct="1">
              <a:buFontTx/>
              <a:buNone/>
              <a:defRPr/>
            </a:pPr>
            <a:r>
              <a:rPr lang="ru-RU" sz="1800" dirty="0" smtClean="0">
                <a:solidFill>
                  <a:schemeClr val="accent6">
                    <a:lumMod val="75000"/>
                  </a:schemeClr>
                </a:solidFill>
                <a:latin typeface="Tahoma" pitchFamily="34" charset="0"/>
              </a:rPr>
              <a:t>        При работе с ножницами:</a:t>
            </a:r>
          </a:p>
          <a:p>
            <a:pPr eaLnBrk="1" hangingPunct="1">
              <a:buFontTx/>
              <a:buNone/>
              <a:defRPr/>
            </a:pPr>
            <a:r>
              <a:rPr lang="ru-RU" sz="1800" dirty="0" smtClean="0">
                <a:solidFill>
                  <a:schemeClr val="accent6">
                    <a:lumMod val="75000"/>
                  </a:schemeClr>
                </a:solidFill>
                <a:latin typeface="Tahoma" pitchFamily="34" charset="0"/>
              </a:rPr>
              <a:t>        1.храните ножницы в определённом месте (коробочке);</a:t>
            </a:r>
          </a:p>
          <a:p>
            <a:pPr eaLnBrk="1" hangingPunct="1">
              <a:buFontTx/>
              <a:buNone/>
              <a:defRPr/>
            </a:pPr>
            <a:r>
              <a:rPr lang="ru-RU" sz="1800" dirty="0" smtClean="0">
                <a:solidFill>
                  <a:schemeClr val="accent6">
                    <a:lumMod val="75000"/>
                  </a:schemeClr>
                </a:solidFill>
                <a:latin typeface="Tahoma" pitchFamily="34" charset="0"/>
              </a:rPr>
              <a:t>        2.кладите их сомкнутыми остриями от себя.</a:t>
            </a:r>
          </a:p>
          <a:p>
            <a:pPr eaLnBrk="1" hangingPunct="1">
              <a:buFontTx/>
              <a:buNone/>
              <a:defRPr/>
            </a:pPr>
            <a:r>
              <a:rPr lang="ru-RU" sz="1800" dirty="0" smtClean="0">
                <a:solidFill>
                  <a:schemeClr val="accent6">
                    <a:lumMod val="75000"/>
                  </a:schemeClr>
                </a:solidFill>
                <a:latin typeface="Tahoma" pitchFamily="34" charset="0"/>
              </a:rPr>
              <a:t>     </a:t>
            </a:r>
          </a:p>
          <a:p>
            <a:pPr eaLnBrk="1" hangingPunct="1">
              <a:spcBef>
                <a:spcPct val="50000"/>
              </a:spcBef>
              <a:buFontTx/>
              <a:buNone/>
              <a:defRPr/>
            </a:pPr>
            <a:endParaRPr lang="ru-RU" sz="2400" dirty="0" smtClean="0">
              <a:latin typeface="Tahoma" pitchFamily="34" charset="0"/>
            </a:endParaRPr>
          </a:p>
        </p:txBody>
      </p:sp>
      <p:pic>
        <p:nvPicPr>
          <p:cNvPr id="8194" name="Picture 2" descr="H:\проект Козис\S8301397.JPG"/>
          <p:cNvPicPr>
            <a:picLocks noChangeAspect="1" noChangeArrowheads="1"/>
          </p:cNvPicPr>
          <p:nvPr/>
        </p:nvPicPr>
        <p:blipFill>
          <a:blip r:embed="rId4" cstate="print"/>
          <a:srcRect/>
          <a:stretch>
            <a:fillRect/>
          </a:stretch>
        </p:blipFill>
        <p:spPr bwMode="auto">
          <a:xfrm>
            <a:off x="4446992" y="1809731"/>
            <a:ext cx="2035983" cy="2952771"/>
          </a:xfrm>
          <a:prstGeom prst="rect">
            <a:avLst/>
          </a:prstGeom>
          <a:noFill/>
        </p:spPr>
      </p:pic>
      <p:pic>
        <p:nvPicPr>
          <p:cNvPr id="8195" name="Picture 3" descr="H:\проект Козис\S8301394.JPG"/>
          <p:cNvPicPr>
            <a:picLocks noChangeAspect="1" noChangeArrowheads="1"/>
          </p:cNvPicPr>
          <p:nvPr/>
        </p:nvPicPr>
        <p:blipFill>
          <a:blip r:embed="rId5" cstate="print"/>
          <a:srcRect/>
          <a:stretch>
            <a:fillRect/>
          </a:stretch>
        </p:blipFill>
        <p:spPr bwMode="auto">
          <a:xfrm>
            <a:off x="3911206" y="5524507"/>
            <a:ext cx="2196719" cy="3238523"/>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96466" y="190501"/>
            <a:ext cx="6172200" cy="1333500"/>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normAutofit fontScale="90000"/>
          </a:bodyPr>
          <a:lstStyle/>
          <a:p>
            <a:pPr eaLnBrk="1" hangingPunct="1">
              <a:defRPr/>
            </a:pPr>
            <a:r>
              <a:rPr lang="ru-RU" sz="3200" b="1" dirty="0" smtClean="0">
                <a:solidFill>
                  <a:schemeClr val="accent6">
                    <a:lumMod val="75000"/>
                  </a:schemeClr>
                </a:solidFill>
                <a:latin typeface="Tahoma" pitchFamily="34" charset="0"/>
              </a:rPr>
              <a:t>Техника безопасности при выполнении утюжильных работ</a:t>
            </a:r>
          </a:p>
        </p:txBody>
      </p:sp>
      <p:sp>
        <p:nvSpPr>
          <p:cNvPr id="15363" name="Rectangle 3"/>
          <p:cNvSpPr>
            <a:spLocks noGrp="1" noChangeArrowheads="1"/>
          </p:cNvSpPr>
          <p:nvPr>
            <p:ph sz="quarter" idx="1"/>
          </p:nvPr>
        </p:nvSpPr>
        <p:spPr>
          <a:xfrm>
            <a:off x="214312" y="1788584"/>
            <a:ext cx="6482954" cy="7008283"/>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lstStyle/>
          <a:p>
            <a:pPr eaLnBrk="1" hangingPunct="1">
              <a:lnSpc>
                <a:spcPct val="90000"/>
              </a:lnSpc>
              <a:buFontTx/>
              <a:buNone/>
              <a:defRPr/>
            </a:pPr>
            <a:r>
              <a:rPr lang="ru-RU" dirty="0" smtClean="0"/>
              <a:t> </a:t>
            </a:r>
            <a:r>
              <a:rPr lang="ru-RU" sz="2400" dirty="0" smtClean="0">
                <a:solidFill>
                  <a:schemeClr val="accent6">
                    <a:lumMod val="75000"/>
                  </a:schemeClr>
                </a:solidFill>
                <a:latin typeface="Tahoma" pitchFamily="34" charset="0"/>
              </a:rPr>
              <a:t>1. Перед работой проверить исправность шнура и вилки.</a:t>
            </a:r>
          </a:p>
          <a:p>
            <a:pPr eaLnBrk="1" hangingPunct="1">
              <a:lnSpc>
                <a:spcPct val="90000"/>
              </a:lnSpc>
              <a:buFontTx/>
              <a:buNone/>
              <a:defRPr/>
            </a:pPr>
            <a:r>
              <a:rPr lang="ru-RU" sz="2400" dirty="0" smtClean="0">
                <a:solidFill>
                  <a:schemeClr val="accent6">
                    <a:lumMod val="75000"/>
                  </a:schemeClr>
                </a:solidFill>
                <a:latin typeface="Tahoma" pitchFamily="34" charset="0"/>
              </a:rPr>
              <a:t> 2. Стоять на резиновом коврике.</a:t>
            </a:r>
          </a:p>
          <a:p>
            <a:pPr eaLnBrk="1" hangingPunct="1">
              <a:lnSpc>
                <a:spcPct val="90000"/>
              </a:lnSpc>
              <a:buFontTx/>
              <a:buNone/>
              <a:defRPr/>
            </a:pPr>
            <a:r>
              <a:rPr lang="ru-RU" sz="2400" dirty="0" smtClean="0">
                <a:solidFill>
                  <a:schemeClr val="accent6">
                    <a:lumMod val="75000"/>
                  </a:schemeClr>
                </a:solidFill>
                <a:latin typeface="Tahoma" pitchFamily="34" charset="0"/>
              </a:rPr>
              <a:t> 3. Включать и выключать утюг сухими руками, держась за корпус вилки.</a:t>
            </a:r>
          </a:p>
          <a:p>
            <a:pPr eaLnBrk="1" hangingPunct="1">
              <a:lnSpc>
                <a:spcPct val="90000"/>
              </a:lnSpc>
              <a:buFontTx/>
              <a:buNone/>
              <a:defRPr/>
            </a:pPr>
            <a:r>
              <a:rPr lang="ru-RU" sz="2400" dirty="0" smtClean="0">
                <a:solidFill>
                  <a:schemeClr val="accent6">
                    <a:lumMod val="75000"/>
                  </a:schemeClr>
                </a:solidFill>
                <a:latin typeface="Tahoma" pitchFamily="34" charset="0"/>
              </a:rPr>
              <a:t> 4. Утюг ставить на специальную подставку.</a:t>
            </a:r>
          </a:p>
          <a:p>
            <a:pPr eaLnBrk="1" hangingPunct="1">
              <a:lnSpc>
                <a:spcPct val="90000"/>
              </a:lnSpc>
              <a:buFontTx/>
              <a:buNone/>
              <a:defRPr/>
            </a:pPr>
            <a:r>
              <a:rPr lang="ru-RU" sz="2400" dirty="0" smtClean="0">
                <a:solidFill>
                  <a:schemeClr val="accent6">
                    <a:lumMod val="75000"/>
                  </a:schemeClr>
                </a:solidFill>
                <a:latin typeface="Tahoma" pitchFamily="34" charset="0"/>
              </a:rPr>
              <a:t> 5. Следить за тем, чтобы шнур не касался подошвы утюга.</a:t>
            </a:r>
          </a:p>
          <a:p>
            <a:pPr eaLnBrk="1" hangingPunct="1">
              <a:lnSpc>
                <a:spcPct val="90000"/>
              </a:lnSpc>
              <a:buFontTx/>
              <a:buNone/>
              <a:defRPr/>
            </a:pPr>
            <a:r>
              <a:rPr lang="ru-RU" sz="2400" dirty="0" smtClean="0">
                <a:solidFill>
                  <a:schemeClr val="accent6">
                    <a:lumMod val="75000"/>
                  </a:schemeClr>
                </a:solidFill>
                <a:latin typeface="Tahoma" pitchFamily="34" charset="0"/>
              </a:rPr>
              <a:t> 6. Следить за температурным режимом.</a:t>
            </a:r>
          </a:p>
          <a:p>
            <a:pPr eaLnBrk="1" hangingPunct="1">
              <a:lnSpc>
                <a:spcPct val="90000"/>
              </a:lnSpc>
              <a:buFontTx/>
              <a:buNone/>
              <a:defRPr/>
            </a:pPr>
            <a:r>
              <a:rPr lang="ru-RU" sz="2400" dirty="0" smtClean="0">
                <a:solidFill>
                  <a:schemeClr val="accent6">
                    <a:lumMod val="75000"/>
                  </a:schemeClr>
                </a:solidFill>
                <a:latin typeface="Tahoma" pitchFamily="34" charset="0"/>
              </a:rPr>
              <a:t> 7. Утюжить только если: утюг с паром, пульверизатором, или с проутюжильником.</a:t>
            </a:r>
          </a:p>
          <a:p>
            <a:pPr eaLnBrk="1" hangingPunct="1">
              <a:lnSpc>
                <a:spcPct val="90000"/>
              </a:lnSpc>
              <a:buFontTx/>
              <a:buNone/>
              <a:defRPr/>
            </a:pPr>
            <a:r>
              <a:rPr lang="ru-RU" sz="2400" dirty="0" smtClean="0">
                <a:solidFill>
                  <a:schemeClr val="accent6">
                    <a:lumMod val="75000"/>
                  </a:schemeClr>
                </a:solidFill>
                <a:latin typeface="Tahoma" pitchFamily="34" charset="0"/>
              </a:rPr>
              <a:t> 8. После работы утюг выключить.</a:t>
            </a:r>
          </a:p>
          <a:p>
            <a:pPr eaLnBrk="1" hangingPunct="1">
              <a:lnSpc>
                <a:spcPct val="90000"/>
              </a:lnSpc>
              <a:buFontTx/>
              <a:buNone/>
              <a:defRPr/>
            </a:pPr>
            <a:r>
              <a:rPr lang="ru-RU" sz="2400" dirty="0" smtClean="0">
                <a:solidFill>
                  <a:schemeClr val="accent6">
                    <a:lumMod val="75000"/>
                  </a:schemeClr>
                </a:solidFill>
                <a:latin typeface="Tahoma" pitchFamily="34" charset="0"/>
              </a:rPr>
              <a:t>  </a:t>
            </a:r>
            <a:endParaRPr lang="ru-RU" dirty="0" smtClean="0">
              <a:solidFill>
                <a:schemeClr val="accent6">
                  <a:lumMod val="75000"/>
                </a:schemeClr>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51235" y="190501"/>
            <a:ext cx="6172200" cy="1333500"/>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normAutofit fontScale="90000"/>
          </a:bodyPr>
          <a:lstStyle/>
          <a:p>
            <a:pPr eaLnBrk="1" hangingPunct="1">
              <a:defRPr/>
            </a:pPr>
            <a:r>
              <a:rPr lang="ru-RU" sz="3200" b="1" dirty="0" smtClean="0">
                <a:solidFill>
                  <a:schemeClr val="accent6">
                    <a:lumMod val="75000"/>
                  </a:schemeClr>
                </a:solidFill>
                <a:latin typeface="Tahoma" pitchFamily="34" charset="0"/>
              </a:rPr>
              <a:t>Техника безопасности при выполнении машинных работ</a:t>
            </a:r>
          </a:p>
        </p:txBody>
      </p:sp>
      <p:sp>
        <p:nvSpPr>
          <p:cNvPr id="16387" name="Rectangle 3"/>
          <p:cNvSpPr>
            <a:spLocks noGrp="1" noChangeArrowheads="1"/>
          </p:cNvSpPr>
          <p:nvPr>
            <p:ph sz="quarter" idx="1"/>
          </p:nvPr>
        </p:nvSpPr>
        <p:spPr>
          <a:xfrm>
            <a:off x="342900" y="1788584"/>
            <a:ext cx="1907373" cy="7069667"/>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normAutofit fontScale="55000" lnSpcReduction="20000"/>
          </a:bodyPr>
          <a:lstStyle/>
          <a:p>
            <a:pPr eaLnBrk="1" hangingPunct="1">
              <a:buFontTx/>
              <a:buNone/>
              <a:defRPr/>
            </a:pPr>
            <a:r>
              <a:rPr lang="ru-RU" dirty="0" smtClean="0"/>
              <a:t> </a:t>
            </a:r>
            <a:r>
              <a:rPr lang="ru-RU" sz="2400" dirty="0" smtClean="0">
                <a:solidFill>
                  <a:schemeClr val="accent6">
                    <a:lumMod val="75000"/>
                  </a:schemeClr>
                </a:solidFill>
                <a:latin typeface="Tahoma" pitchFamily="34" charset="0"/>
              </a:rPr>
              <a:t>1. Перед работой проверить исправность швейной машины и заправку швейной и нижней нитей.</a:t>
            </a:r>
          </a:p>
          <a:p>
            <a:pPr eaLnBrk="1" hangingPunct="1">
              <a:buFontTx/>
              <a:buNone/>
              <a:defRPr/>
            </a:pPr>
            <a:r>
              <a:rPr lang="ru-RU" sz="2400" dirty="0" smtClean="0">
                <a:solidFill>
                  <a:schemeClr val="accent6">
                    <a:lumMod val="75000"/>
                  </a:schemeClr>
                </a:solidFill>
                <a:latin typeface="Tahoma" pitchFamily="34" charset="0"/>
              </a:rPr>
              <a:t> 2. Не наклоняться близко к швейной машине.</a:t>
            </a:r>
          </a:p>
          <a:p>
            <a:pPr eaLnBrk="1" hangingPunct="1">
              <a:buFontTx/>
              <a:buNone/>
              <a:defRPr/>
            </a:pPr>
            <a:r>
              <a:rPr lang="ru-RU" sz="2400" dirty="0" smtClean="0">
                <a:solidFill>
                  <a:schemeClr val="accent6">
                    <a:lumMod val="75000"/>
                  </a:schemeClr>
                </a:solidFill>
                <a:latin typeface="Tahoma" pitchFamily="34" charset="0"/>
              </a:rPr>
              <a:t> 3. Перед работой проверить, нет ли в изделии игл и булавок.</a:t>
            </a:r>
          </a:p>
          <a:p>
            <a:pPr eaLnBrk="1" hangingPunct="1">
              <a:buFontTx/>
              <a:buNone/>
              <a:defRPr/>
            </a:pPr>
            <a:r>
              <a:rPr lang="ru-RU" sz="2400" dirty="0" smtClean="0">
                <a:solidFill>
                  <a:schemeClr val="accent6">
                    <a:lumMod val="75000"/>
                  </a:schemeClr>
                </a:solidFill>
                <a:latin typeface="Tahoma" pitchFamily="34" charset="0"/>
              </a:rPr>
              <a:t> 4. При работе рядом со швейной машиной не должны находиться иглы, булавки, ножницы и т. д.</a:t>
            </a:r>
          </a:p>
          <a:p>
            <a:pPr eaLnBrk="1" hangingPunct="1">
              <a:buFontTx/>
              <a:buNone/>
              <a:defRPr/>
            </a:pPr>
            <a:r>
              <a:rPr lang="ru-RU" sz="2400" dirty="0" smtClean="0">
                <a:solidFill>
                  <a:schemeClr val="accent6">
                    <a:lumMod val="75000"/>
                  </a:schemeClr>
                </a:solidFill>
                <a:latin typeface="Tahoma" pitchFamily="34" charset="0"/>
              </a:rPr>
              <a:t> 5. После работы швейную машину выключить, рабочее место убрать.</a:t>
            </a:r>
          </a:p>
          <a:p>
            <a:pPr eaLnBrk="1" hangingPunct="1">
              <a:buFontTx/>
              <a:buNone/>
              <a:defRPr/>
            </a:pPr>
            <a:r>
              <a:rPr lang="ru-RU" sz="2400" dirty="0" smtClean="0">
                <a:solidFill>
                  <a:schemeClr val="accent6">
                    <a:lumMod val="75000"/>
                  </a:schemeClr>
                </a:solidFill>
                <a:latin typeface="Tahoma" pitchFamily="34" charset="0"/>
              </a:rPr>
              <a:t> 6. Заправлять швейную машину нужно при выключенном электропитании.</a:t>
            </a:r>
          </a:p>
          <a:p>
            <a:pPr eaLnBrk="1" hangingPunct="1">
              <a:buFontTx/>
              <a:buNone/>
              <a:defRPr/>
            </a:pPr>
            <a:r>
              <a:rPr lang="ru-RU" sz="2400" dirty="0" smtClean="0">
                <a:solidFill>
                  <a:schemeClr val="accent6">
                    <a:lumMod val="75000"/>
                  </a:schemeClr>
                </a:solidFill>
                <a:latin typeface="Tahoma" pitchFamily="34" charset="0"/>
              </a:rPr>
              <a:t> 7. При пошиве изделия следить за положением рук.</a:t>
            </a:r>
            <a:endParaRPr lang="ru-RU" dirty="0" smtClean="0">
              <a:solidFill>
                <a:schemeClr val="accent6">
                  <a:lumMod val="75000"/>
                </a:schemeClr>
              </a:solidFill>
            </a:endParaRPr>
          </a:p>
        </p:txBody>
      </p:sp>
      <p:pic>
        <p:nvPicPr>
          <p:cNvPr id="11266" name="Picture 2" descr="H:\проект Козис\S8301450.JPG"/>
          <p:cNvPicPr>
            <a:picLocks noChangeAspect="1" noChangeArrowheads="1"/>
          </p:cNvPicPr>
          <p:nvPr/>
        </p:nvPicPr>
        <p:blipFill>
          <a:blip r:embed="rId4" cstate="print"/>
          <a:srcRect r="33746"/>
          <a:stretch>
            <a:fillRect/>
          </a:stretch>
        </p:blipFill>
        <p:spPr bwMode="auto">
          <a:xfrm>
            <a:off x="2357430" y="2143108"/>
            <a:ext cx="1643074" cy="2428892"/>
          </a:xfrm>
          <a:prstGeom prst="rect">
            <a:avLst/>
          </a:prstGeom>
          <a:noFill/>
        </p:spPr>
      </p:pic>
      <p:pic>
        <p:nvPicPr>
          <p:cNvPr id="11267" name="Picture 3" descr="H:\проект Козис\S8301448.JPG"/>
          <p:cNvPicPr>
            <a:picLocks noChangeAspect="1" noChangeArrowheads="1"/>
          </p:cNvPicPr>
          <p:nvPr/>
        </p:nvPicPr>
        <p:blipFill>
          <a:blip r:embed="rId5" cstate="print"/>
          <a:srcRect/>
          <a:stretch>
            <a:fillRect/>
          </a:stretch>
        </p:blipFill>
        <p:spPr bwMode="auto">
          <a:xfrm>
            <a:off x="2250273" y="5619759"/>
            <a:ext cx="1875248" cy="2309828"/>
          </a:xfrm>
          <a:prstGeom prst="rect">
            <a:avLst/>
          </a:prstGeom>
          <a:noFill/>
        </p:spPr>
      </p:pic>
      <p:pic>
        <p:nvPicPr>
          <p:cNvPr id="11268" name="Picture 4" descr="H:\проект Козис\S8301409.JPG"/>
          <p:cNvPicPr>
            <a:picLocks noChangeAspect="1" noChangeArrowheads="1"/>
          </p:cNvPicPr>
          <p:nvPr/>
        </p:nvPicPr>
        <p:blipFill>
          <a:blip r:embed="rId6" cstate="print"/>
          <a:srcRect t="23622" r="16732"/>
          <a:stretch>
            <a:fillRect/>
          </a:stretch>
        </p:blipFill>
        <p:spPr bwMode="auto">
          <a:xfrm>
            <a:off x="4429132" y="2214546"/>
            <a:ext cx="1963019" cy="2482682"/>
          </a:xfrm>
          <a:prstGeom prst="rect">
            <a:avLst/>
          </a:prstGeom>
          <a:noFill/>
        </p:spPr>
      </p:pic>
      <p:pic>
        <p:nvPicPr>
          <p:cNvPr id="11269" name="Picture 5" descr="H:\проект Козис\S8301408.JPG"/>
          <p:cNvPicPr>
            <a:picLocks noChangeAspect="1" noChangeArrowheads="1"/>
          </p:cNvPicPr>
          <p:nvPr/>
        </p:nvPicPr>
        <p:blipFill>
          <a:blip r:embed="rId7" cstate="print"/>
          <a:srcRect/>
          <a:stretch>
            <a:fillRect/>
          </a:stretch>
        </p:blipFill>
        <p:spPr bwMode="auto">
          <a:xfrm>
            <a:off x="4339835" y="5619757"/>
            <a:ext cx="1928826" cy="3238523"/>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Содержимое 5" descr="S8301407.JPG"/>
          <p:cNvPicPr>
            <a:picLocks noGrp="1" noChangeAspect="1"/>
          </p:cNvPicPr>
          <p:nvPr>
            <p:ph sz="quarter" idx="2"/>
          </p:nvPr>
        </p:nvPicPr>
        <p:blipFill>
          <a:blip r:embed="rId2" cstate="print"/>
          <a:stretch>
            <a:fillRect/>
          </a:stretch>
        </p:blipFill>
        <p:spPr>
          <a:xfrm>
            <a:off x="3375422" y="476221"/>
            <a:ext cx="2786082" cy="4381531"/>
          </a:xfrm>
        </p:spPr>
      </p:pic>
      <p:pic>
        <p:nvPicPr>
          <p:cNvPr id="8" name="Содержимое 7" descr="S8301408.JPG"/>
          <p:cNvPicPr>
            <a:picLocks noGrp="1" noChangeAspect="1"/>
          </p:cNvPicPr>
          <p:nvPr>
            <p:ph sz="quarter" idx="1"/>
          </p:nvPr>
        </p:nvPicPr>
        <p:blipFill>
          <a:blip r:embed="rId3" cstate="print"/>
          <a:stretch>
            <a:fillRect/>
          </a:stretch>
        </p:blipFill>
        <p:spPr>
          <a:xfrm>
            <a:off x="214290" y="380971"/>
            <a:ext cx="2743200" cy="4667283"/>
          </a:xfrm>
        </p:spPr>
      </p:pic>
      <p:pic>
        <p:nvPicPr>
          <p:cNvPr id="12290" name="Picture 2" descr="H:\проект Козис\S8301440.JPG"/>
          <p:cNvPicPr>
            <a:picLocks noChangeAspect="1" noChangeArrowheads="1"/>
          </p:cNvPicPr>
          <p:nvPr/>
        </p:nvPicPr>
        <p:blipFill>
          <a:blip r:embed="rId4" cstate="print"/>
          <a:srcRect/>
          <a:stretch>
            <a:fillRect/>
          </a:stretch>
        </p:blipFill>
        <p:spPr bwMode="auto">
          <a:xfrm>
            <a:off x="1821645" y="5238755"/>
            <a:ext cx="2893239" cy="36195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51235" y="537634"/>
            <a:ext cx="6056709" cy="1214967"/>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lstStyle/>
          <a:p>
            <a:pPr eaLnBrk="1" hangingPunct="1">
              <a:defRPr/>
            </a:pPr>
            <a:r>
              <a:rPr lang="ru-RU" sz="3200" b="1" dirty="0" smtClean="0">
                <a:solidFill>
                  <a:schemeClr val="accent6">
                    <a:lumMod val="75000"/>
                  </a:schemeClr>
                </a:solidFill>
                <a:latin typeface="Tahoma" pitchFamily="34" charset="0"/>
              </a:rPr>
              <a:t>Правила снятия мерок</a:t>
            </a:r>
          </a:p>
        </p:txBody>
      </p:sp>
      <p:sp>
        <p:nvSpPr>
          <p:cNvPr id="17411" name="Rectangle 3"/>
          <p:cNvSpPr>
            <a:spLocks noGrp="1" noChangeArrowheads="1"/>
          </p:cNvSpPr>
          <p:nvPr>
            <p:ph sz="quarter" idx="1"/>
          </p:nvPr>
        </p:nvSpPr>
        <p:spPr>
          <a:xfrm>
            <a:off x="2518173" y="2000251"/>
            <a:ext cx="4179094" cy="6858000"/>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lstStyle/>
          <a:p>
            <a:pPr eaLnBrk="1" hangingPunct="1">
              <a:buFontTx/>
              <a:buNone/>
              <a:defRPr/>
            </a:pPr>
            <a:r>
              <a:rPr lang="ru-RU" dirty="0" smtClean="0"/>
              <a:t> </a:t>
            </a:r>
          </a:p>
          <a:p>
            <a:pPr eaLnBrk="1" hangingPunct="1">
              <a:buFontTx/>
              <a:buNone/>
              <a:defRPr/>
            </a:pPr>
            <a:r>
              <a:rPr lang="ru-RU" sz="2000" dirty="0" smtClean="0">
                <a:solidFill>
                  <a:schemeClr val="accent6">
                    <a:lumMod val="75000"/>
                  </a:schemeClr>
                </a:solidFill>
                <a:latin typeface="Tahoma" pitchFamily="34" charset="0"/>
              </a:rPr>
              <a:t>1.  При снятии мерок измеряемый должен стоять прямо.</a:t>
            </a:r>
          </a:p>
          <a:p>
            <a:pPr eaLnBrk="1" hangingPunct="1">
              <a:buFontTx/>
              <a:buNone/>
              <a:defRPr/>
            </a:pPr>
            <a:r>
              <a:rPr lang="ru-RU" sz="2000" dirty="0" smtClean="0">
                <a:solidFill>
                  <a:schemeClr val="accent6">
                    <a:lumMod val="75000"/>
                  </a:schemeClr>
                </a:solidFill>
                <a:latin typeface="Tahoma" pitchFamily="34" charset="0"/>
              </a:rPr>
              <a:t> 2. Мерки снимают сантиметровой лентой, при измерении сантиметровую ленту нельзя натягивать или ослаблять.</a:t>
            </a:r>
          </a:p>
          <a:p>
            <a:pPr eaLnBrk="1" hangingPunct="1">
              <a:buFontTx/>
              <a:buNone/>
              <a:defRPr/>
            </a:pPr>
            <a:r>
              <a:rPr lang="ru-RU" sz="2000" dirty="0" smtClean="0">
                <a:solidFill>
                  <a:schemeClr val="accent6">
                    <a:lumMod val="75000"/>
                  </a:schemeClr>
                </a:solidFill>
                <a:latin typeface="Tahoma" pitchFamily="34" charset="0"/>
              </a:rPr>
              <a:t> 3. Мерки снимают по правой стороне фигуры.</a:t>
            </a:r>
          </a:p>
          <a:p>
            <a:pPr eaLnBrk="1" hangingPunct="1">
              <a:buFontTx/>
              <a:buNone/>
              <a:defRPr/>
            </a:pPr>
            <a:r>
              <a:rPr lang="ru-RU" sz="2000" dirty="0" smtClean="0">
                <a:solidFill>
                  <a:schemeClr val="accent6">
                    <a:lumMod val="75000"/>
                  </a:schemeClr>
                </a:solidFill>
                <a:latin typeface="Tahoma" pitchFamily="34" charset="0"/>
              </a:rPr>
              <a:t> 4. Мерки длины записывают полностью, мерки обхватов сначала записывают полностью, а затем делят пополам, так как расчёт и чертёж выполняют отдельно на заднюю и переднюю половину.</a:t>
            </a:r>
          </a:p>
        </p:txBody>
      </p:sp>
      <p:pic>
        <p:nvPicPr>
          <p:cNvPr id="19460" name="Picture 9" descr="My Double (MyDouble) S"/>
          <p:cNvPicPr>
            <a:picLocks noChangeAspect="1" noChangeArrowheads="1"/>
          </p:cNvPicPr>
          <p:nvPr/>
        </p:nvPicPr>
        <p:blipFill>
          <a:blip r:embed="rId4" cstate="print"/>
          <a:srcRect/>
          <a:stretch>
            <a:fillRect/>
          </a:stretch>
        </p:blipFill>
        <p:spPr bwMode="auto">
          <a:xfrm>
            <a:off x="107157" y="2476500"/>
            <a:ext cx="2250281" cy="4572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51235" y="381000"/>
            <a:ext cx="6078140" cy="1143000"/>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lstStyle/>
          <a:p>
            <a:pPr eaLnBrk="1" hangingPunct="1">
              <a:defRPr/>
            </a:pPr>
            <a:r>
              <a:rPr lang="ru-RU" sz="3200" b="1" dirty="0" smtClean="0">
                <a:solidFill>
                  <a:schemeClr val="accent6">
                    <a:lumMod val="75000"/>
                  </a:schemeClr>
                </a:solidFill>
                <a:latin typeface="Tahoma" pitchFamily="34" charset="0"/>
              </a:rPr>
              <a:t>Правила раскроя</a:t>
            </a:r>
          </a:p>
        </p:txBody>
      </p:sp>
      <p:sp>
        <p:nvSpPr>
          <p:cNvPr id="18435" name="Rectangle 3"/>
          <p:cNvSpPr>
            <a:spLocks noGrp="1" noChangeArrowheads="1"/>
          </p:cNvSpPr>
          <p:nvPr>
            <p:ph sz="quarter" idx="1"/>
          </p:nvPr>
        </p:nvSpPr>
        <p:spPr>
          <a:xfrm>
            <a:off x="342900" y="1788585"/>
            <a:ext cx="6172200" cy="7164916"/>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normAutofit/>
          </a:bodyPr>
          <a:lstStyle/>
          <a:p>
            <a:pPr eaLnBrk="1" hangingPunct="1">
              <a:buFontTx/>
              <a:buNone/>
              <a:defRPr/>
            </a:pPr>
            <a:r>
              <a:rPr lang="ru-RU" sz="2800" dirty="0" smtClean="0">
                <a:solidFill>
                  <a:schemeClr val="accent6">
                    <a:lumMod val="75000"/>
                  </a:schemeClr>
                </a:solidFill>
              </a:rPr>
              <a:t> </a:t>
            </a:r>
            <a:r>
              <a:rPr lang="ru-RU" sz="2000" dirty="0" smtClean="0">
                <a:solidFill>
                  <a:schemeClr val="accent6">
                    <a:lumMod val="75000"/>
                  </a:schemeClr>
                </a:solidFill>
                <a:latin typeface="Tahoma" pitchFamily="34" charset="0"/>
              </a:rPr>
              <a:t>1. Перед раскроем проверить качество ткани. (брак, затяжки, дыры, порезы, пятна).</a:t>
            </a:r>
          </a:p>
          <a:p>
            <a:pPr eaLnBrk="1" hangingPunct="1">
              <a:buFontTx/>
              <a:buNone/>
              <a:defRPr/>
            </a:pPr>
            <a:r>
              <a:rPr lang="ru-RU" sz="2000" dirty="0" smtClean="0">
                <a:solidFill>
                  <a:schemeClr val="accent6">
                    <a:lumMod val="75000"/>
                  </a:schemeClr>
                </a:solidFill>
                <a:latin typeface="Tahoma" pitchFamily="34" charset="0"/>
              </a:rPr>
              <a:t> 2. Перед раскроем ткань продекотировать (то есть поутюжить через влажный проутюжельник или утюг с паром).</a:t>
            </a:r>
          </a:p>
          <a:p>
            <a:pPr eaLnBrk="1" hangingPunct="1">
              <a:buFontTx/>
              <a:buNone/>
              <a:defRPr/>
            </a:pPr>
            <a:r>
              <a:rPr lang="ru-RU" sz="2000" dirty="0" smtClean="0">
                <a:solidFill>
                  <a:schemeClr val="accent6">
                    <a:lumMod val="75000"/>
                  </a:schemeClr>
                </a:solidFill>
                <a:latin typeface="Tahoma" pitchFamily="34" charset="0"/>
              </a:rPr>
              <a:t> 3. Ткань сложить лицевой стороной внутрь, срезы кромок сравнять и сколоть булавками.</a:t>
            </a:r>
          </a:p>
          <a:p>
            <a:pPr eaLnBrk="1" hangingPunct="1">
              <a:buFontTx/>
              <a:buNone/>
              <a:defRPr/>
            </a:pPr>
            <a:r>
              <a:rPr lang="ru-RU" sz="2000" dirty="0" smtClean="0">
                <a:solidFill>
                  <a:schemeClr val="accent6">
                    <a:lumMod val="75000"/>
                  </a:schemeClr>
                </a:solidFill>
                <a:latin typeface="Tahoma" pitchFamily="34" charset="0"/>
              </a:rPr>
              <a:t> 4. Разложить детали выкройки, совмещая сгиб на ткани со сгибом на выкройке и учитывая направление долевой нити и рисунка на ткани.</a:t>
            </a:r>
          </a:p>
          <a:p>
            <a:pPr eaLnBrk="1" hangingPunct="1">
              <a:buFontTx/>
              <a:buNone/>
              <a:defRPr/>
            </a:pPr>
            <a:r>
              <a:rPr lang="ru-RU" sz="2000" dirty="0" smtClean="0">
                <a:solidFill>
                  <a:schemeClr val="accent6">
                    <a:lumMod val="75000"/>
                  </a:schemeClr>
                </a:solidFill>
                <a:latin typeface="Tahoma" pitchFamily="34" charset="0"/>
              </a:rPr>
              <a:t>5. При раскрое учитывают экономное расположение деталей выкройки на ткани. </a:t>
            </a:r>
          </a:p>
          <a:p>
            <a:pPr eaLnBrk="1" hangingPunct="1">
              <a:buFontTx/>
              <a:buNone/>
              <a:defRPr/>
            </a:pPr>
            <a:r>
              <a:rPr lang="ru-RU" sz="2000" dirty="0" smtClean="0">
                <a:solidFill>
                  <a:schemeClr val="accent6">
                    <a:lumMod val="75000"/>
                  </a:schemeClr>
                </a:solidFill>
                <a:latin typeface="Tahoma" pitchFamily="34" charset="0"/>
              </a:rPr>
              <a:t>6. Располагают крупные детали, а затем мелкие.</a:t>
            </a:r>
          </a:p>
          <a:p>
            <a:pPr eaLnBrk="1" hangingPunct="1">
              <a:buFontTx/>
              <a:buNone/>
              <a:defRPr/>
            </a:pPr>
            <a:r>
              <a:rPr lang="ru-RU" sz="2000" dirty="0" smtClean="0">
                <a:solidFill>
                  <a:schemeClr val="accent6">
                    <a:lumMod val="75000"/>
                  </a:schemeClr>
                </a:solidFill>
                <a:latin typeface="Tahoma" pitchFamily="34" charset="0"/>
              </a:rPr>
              <a:t>7. Детали обводят мелом.</a:t>
            </a:r>
          </a:p>
          <a:p>
            <a:pPr eaLnBrk="1" hangingPunct="1">
              <a:buFontTx/>
              <a:buNone/>
              <a:defRPr/>
            </a:pPr>
            <a:r>
              <a:rPr lang="ru-RU" sz="2000" dirty="0" smtClean="0">
                <a:solidFill>
                  <a:schemeClr val="accent6">
                    <a:lumMod val="75000"/>
                  </a:schemeClr>
                </a:solidFill>
                <a:latin typeface="Tahoma" pitchFamily="34" charset="0"/>
              </a:rPr>
              <a:t>8. Прокладывают припуски на обработку срезов.</a:t>
            </a:r>
          </a:p>
          <a:p>
            <a:pPr eaLnBrk="1" hangingPunct="1">
              <a:buFontTx/>
              <a:buNone/>
              <a:defRPr/>
            </a:pPr>
            <a:r>
              <a:rPr lang="ru-RU" sz="2000" dirty="0" smtClean="0">
                <a:solidFill>
                  <a:schemeClr val="accent6">
                    <a:lumMod val="75000"/>
                  </a:schemeClr>
                </a:solidFill>
                <a:latin typeface="Tahoma" pitchFamily="34" charset="0"/>
              </a:rPr>
              <a:t>9. Выкраивают детали точно по линии припусков на швы. </a:t>
            </a:r>
            <a:endParaRPr lang="ru-RU" sz="2800" dirty="0" smtClean="0">
              <a:solidFill>
                <a:schemeClr val="accent6">
                  <a:lumMod val="75000"/>
                </a:schemeClr>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51235" y="154517"/>
            <a:ext cx="6172200" cy="1524000"/>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lstStyle/>
          <a:p>
            <a:pPr eaLnBrk="1" hangingPunct="1">
              <a:defRPr/>
            </a:pPr>
            <a:r>
              <a:rPr lang="ru-RU" sz="3200" b="1" dirty="0" smtClean="0">
                <a:solidFill>
                  <a:schemeClr val="accent6">
                    <a:lumMod val="75000"/>
                  </a:schemeClr>
                </a:solidFill>
                <a:latin typeface="Tahoma" pitchFamily="34" charset="0"/>
              </a:rPr>
              <a:t>Правила подготовки изделий к примерке.</a:t>
            </a:r>
          </a:p>
        </p:txBody>
      </p:sp>
      <p:sp>
        <p:nvSpPr>
          <p:cNvPr id="19459" name="Rectangle 3"/>
          <p:cNvSpPr>
            <a:spLocks noGrp="1" noChangeArrowheads="1"/>
          </p:cNvSpPr>
          <p:nvPr>
            <p:ph sz="quarter" idx="1"/>
          </p:nvPr>
        </p:nvSpPr>
        <p:spPr>
          <a:xfrm>
            <a:off x="351235" y="1883833"/>
            <a:ext cx="6172200" cy="6688667"/>
          </a:xfrm>
          <a:blipFill>
            <a:blip r:embed="rId3" cstate="print"/>
            <a:tile tx="0" ty="0" sx="100000" sy="100000" flip="none" algn="tl"/>
          </a:blipFill>
        </p:spPr>
        <p:style>
          <a:lnRef idx="0">
            <a:scrgbClr r="0" g="0" b="0"/>
          </a:lnRef>
          <a:fillRef idx="1003">
            <a:schemeClr val="lt1"/>
          </a:fillRef>
          <a:effectRef idx="0">
            <a:scrgbClr r="0" g="0" b="0"/>
          </a:effectRef>
          <a:fontRef idx="major"/>
        </p:style>
        <p:txBody>
          <a:bodyPr/>
          <a:lstStyle/>
          <a:p>
            <a:pPr eaLnBrk="1" hangingPunct="1">
              <a:buFontTx/>
              <a:buNone/>
              <a:defRPr/>
            </a:pPr>
            <a:endParaRPr lang="ru-RU" sz="2400" dirty="0" smtClean="0">
              <a:latin typeface="Tahoma" pitchFamily="34" charset="0"/>
            </a:endParaRPr>
          </a:p>
          <a:p>
            <a:pPr eaLnBrk="1" hangingPunct="1">
              <a:buFontTx/>
              <a:buNone/>
              <a:defRPr/>
            </a:pPr>
            <a:r>
              <a:rPr lang="ru-RU" sz="2400" dirty="0" smtClean="0">
                <a:latin typeface="Tahoma" pitchFamily="34" charset="0"/>
              </a:rPr>
              <a:t> </a:t>
            </a:r>
            <a:r>
              <a:rPr lang="ru-RU" sz="2400" dirty="0" smtClean="0">
                <a:solidFill>
                  <a:schemeClr val="accent6">
                    <a:lumMod val="75000"/>
                  </a:schemeClr>
                </a:solidFill>
                <a:latin typeface="Tahoma" pitchFamily="34" charset="0"/>
              </a:rPr>
              <a:t>1. Линии срезов, линии вытачек,  линии места застёжек и т. д. перевести с одной половины полотнища на другую с помощью копировальных стежков, булавок или методом перехлопа.</a:t>
            </a:r>
          </a:p>
          <a:p>
            <a:pPr eaLnBrk="1" hangingPunct="1">
              <a:buFontTx/>
              <a:buNone/>
              <a:defRPr/>
            </a:pPr>
            <a:r>
              <a:rPr lang="ru-RU" sz="2400" dirty="0" smtClean="0">
                <a:solidFill>
                  <a:schemeClr val="accent6">
                    <a:lumMod val="75000"/>
                  </a:schemeClr>
                </a:solidFill>
                <a:latin typeface="Tahoma" pitchFamily="34" charset="0"/>
              </a:rPr>
              <a:t> 2. Сметать линии вытачек.</a:t>
            </a:r>
          </a:p>
          <a:p>
            <a:pPr eaLnBrk="1" hangingPunct="1">
              <a:buFontTx/>
              <a:buNone/>
              <a:defRPr/>
            </a:pPr>
            <a:r>
              <a:rPr lang="ru-RU" sz="2400" dirty="0" smtClean="0">
                <a:solidFill>
                  <a:schemeClr val="accent6">
                    <a:lumMod val="75000"/>
                  </a:schemeClr>
                </a:solidFill>
                <a:latin typeface="Tahoma" pitchFamily="34" charset="0"/>
              </a:rPr>
              <a:t> 3. Сметать боковые срезы изделия, оставляя место для застёжки.</a:t>
            </a:r>
          </a:p>
          <a:p>
            <a:pPr eaLnBrk="1" hangingPunct="1">
              <a:buFontTx/>
              <a:buNone/>
              <a:defRPr/>
            </a:pPr>
            <a:r>
              <a:rPr lang="ru-RU" sz="2400" dirty="0" smtClean="0">
                <a:solidFill>
                  <a:schemeClr val="accent6">
                    <a:lumMod val="75000"/>
                  </a:schemeClr>
                </a:solidFill>
                <a:latin typeface="Tahoma" pitchFamily="34" charset="0"/>
              </a:rPr>
              <a:t> 4. Заметать нижний срез изделия.</a:t>
            </a:r>
          </a:p>
          <a:p>
            <a:pPr eaLnBrk="1" hangingPunct="1">
              <a:buFontTx/>
              <a:buNone/>
              <a:defRPr/>
            </a:pPr>
            <a:endParaRPr lang="ru-RU" sz="2400" dirty="0" smtClean="0">
              <a:latin typeface="Tahoma"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60735" y="190501"/>
            <a:ext cx="6536531" cy="1333500"/>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style>
          <a:lnRef idx="0">
            <a:scrgbClr r="0" g="0" b="0"/>
          </a:lnRef>
          <a:fillRef idx="1002">
            <a:schemeClr val="lt1"/>
          </a:fillRef>
          <a:effectRef idx="0">
            <a:scrgbClr r="0" g="0" b="0"/>
          </a:effectRef>
          <a:fontRef idx="major"/>
        </p:style>
        <p:txBody>
          <a:bodyPr>
            <a:normAutofit fontScale="90000"/>
          </a:bodyPr>
          <a:lstStyle/>
          <a:p>
            <a:pPr eaLnBrk="1" hangingPunct="1">
              <a:defRPr/>
            </a:pPr>
            <a:r>
              <a:rPr lang="ru-RU" sz="3200" b="1" dirty="0" smtClean="0">
                <a:solidFill>
                  <a:schemeClr val="accent6">
                    <a:lumMod val="75000"/>
                  </a:schemeClr>
                </a:solidFill>
                <a:latin typeface="Tahoma" pitchFamily="34" charset="0"/>
              </a:rPr>
              <a:t>Графическая часть – конструирование, моделирование</a:t>
            </a:r>
          </a:p>
        </p:txBody>
      </p:sp>
      <p:pic>
        <p:nvPicPr>
          <p:cNvPr id="4098" name="Picture 2" descr="H:\проект Козис\S8301461.JPG"/>
          <p:cNvPicPr>
            <a:picLocks noGrp="1" noChangeAspect="1" noChangeArrowheads="1"/>
          </p:cNvPicPr>
          <p:nvPr>
            <p:ph sz="quarter" idx="1"/>
          </p:nvPr>
        </p:nvPicPr>
        <p:blipFill>
          <a:blip r:embed="rId3" cstate="print"/>
          <a:srcRect/>
          <a:stretch>
            <a:fillRect/>
          </a:stretch>
        </p:blipFill>
        <p:spPr bwMode="auto">
          <a:xfrm>
            <a:off x="2071678" y="1979085"/>
            <a:ext cx="2643206" cy="5021807"/>
          </a:xfrm>
          <a:prstGeom prst="rect">
            <a:avLst/>
          </a:prstGeom>
          <a:noFill/>
        </p:spPr>
      </p:pic>
      <p:pic>
        <p:nvPicPr>
          <p:cNvPr id="4099" name="Picture 3" descr="H:\проект Козис\S8301463.JPG"/>
          <p:cNvPicPr>
            <a:picLocks noChangeAspect="1" noChangeArrowheads="1"/>
          </p:cNvPicPr>
          <p:nvPr/>
        </p:nvPicPr>
        <p:blipFill>
          <a:blip r:embed="rId4" cstate="print"/>
          <a:srcRect/>
          <a:stretch>
            <a:fillRect/>
          </a:stretch>
        </p:blipFill>
        <p:spPr bwMode="auto">
          <a:xfrm>
            <a:off x="160712" y="6215074"/>
            <a:ext cx="2035983" cy="2547955"/>
          </a:xfrm>
          <a:prstGeom prst="rect">
            <a:avLst/>
          </a:prstGeom>
          <a:noFill/>
        </p:spPr>
      </p:pic>
      <p:pic>
        <p:nvPicPr>
          <p:cNvPr id="4100" name="Picture 4" descr="H:\проект Козис\S8301464.JPG"/>
          <p:cNvPicPr>
            <a:picLocks noChangeAspect="1" noChangeArrowheads="1"/>
          </p:cNvPicPr>
          <p:nvPr/>
        </p:nvPicPr>
        <p:blipFill>
          <a:blip r:embed="rId5" cstate="print"/>
          <a:srcRect/>
          <a:stretch>
            <a:fillRect/>
          </a:stretch>
        </p:blipFill>
        <p:spPr bwMode="auto">
          <a:xfrm>
            <a:off x="4643446" y="1714481"/>
            <a:ext cx="1875248" cy="1928826"/>
          </a:xfrm>
          <a:prstGeom prst="rect">
            <a:avLst/>
          </a:prstGeom>
          <a:noFill/>
        </p:spPr>
      </p:pic>
      <p:pic>
        <p:nvPicPr>
          <p:cNvPr id="1026" name="Picture 2" descr="H:\проект Козис\S8301473.JPG"/>
          <p:cNvPicPr>
            <a:picLocks noChangeAspect="1" noChangeArrowheads="1"/>
          </p:cNvPicPr>
          <p:nvPr/>
        </p:nvPicPr>
        <p:blipFill>
          <a:blip r:embed="rId6" cstate="print"/>
          <a:srcRect/>
          <a:stretch>
            <a:fillRect/>
          </a:stretch>
        </p:blipFill>
        <p:spPr bwMode="auto">
          <a:xfrm>
            <a:off x="357166" y="1643042"/>
            <a:ext cx="1462490" cy="2071702"/>
          </a:xfrm>
          <a:prstGeom prst="rect">
            <a:avLst/>
          </a:prstGeom>
          <a:noFill/>
        </p:spPr>
      </p:pic>
      <p:pic>
        <p:nvPicPr>
          <p:cNvPr id="1027" name="Picture 3" descr="H:\проект Козис\S8301474.JPG"/>
          <p:cNvPicPr>
            <a:picLocks noChangeAspect="1" noChangeArrowheads="1"/>
          </p:cNvPicPr>
          <p:nvPr/>
        </p:nvPicPr>
        <p:blipFill>
          <a:blip r:embed="rId7" cstate="print"/>
          <a:srcRect l="17717" r="13780" b="1476"/>
          <a:stretch>
            <a:fillRect/>
          </a:stretch>
        </p:blipFill>
        <p:spPr bwMode="auto">
          <a:xfrm>
            <a:off x="4857760" y="4286248"/>
            <a:ext cx="1714512" cy="2857520"/>
          </a:xfrm>
          <a:prstGeom prst="rect">
            <a:avLst/>
          </a:prstGeom>
          <a:noFill/>
        </p:spPr>
      </p:pic>
      <p:pic>
        <p:nvPicPr>
          <p:cNvPr id="1028" name="Picture 4" descr="H:\проект Козис\S8301475.JPG"/>
          <p:cNvPicPr>
            <a:picLocks noChangeAspect="1" noChangeArrowheads="1"/>
          </p:cNvPicPr>
          <p:nvPr/>
        </p:nvPicPr>
        <p:blipFill>
          <a:blip r:embed="rId8" cstate="print"/>
          <a:srcRect/>
          <a:stretch>
            <a:fillRect/>
          </a:stretch>
        </p:blipFill>
        <p:spPr bwMode="auto">
          <a:xfrm>
            <a:off x="285728" y="4000496"/>
            <a:ext cx="1428760" cy="1928826"/>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gradFill>
            <a:gsLst>
              <a:gs pos="0">
                <a:srgbClr val="CCCCFF"/>
              </a:gs>
              <a:gs pos="17999">
                <a:srgbClr val="99CCFF"/>
              </a:gs>
              <a:gs pos="36000">
                <a:srgbClr val="9966FF"/>
              </a:gs>
              <a:gs pos="61000">
                <a:srgbClr val="CC99FF"/>
              </a:gs>
              <a:gs pos="82001">
                <a:srgbClr val="99CCFF"/>
              </a:gs>
              <a:gs pos="100000">
                <a:srgbClr val="CCCCFF"/>
              </a:gs>
            </a:gsLst>
            <a:lin ang="5400000" scaled="0"/>
          </a:gradFill>
        </p:spPr>
        <p:txBody>
          <a:bodyPr/>
          <a:lstStyle/>
          <a:p>
            <a:pPr eaLnBrk="1" hangingPunct="1">
              <a:defRPr/>
            </a:pPr>
            <a:r>
              <a:rPr lang="ru-RU" sz="3200" b="1" dirty="0" smtClean="0">
                <a:solidFill>
                  <a:schemeClr val="accent6">
                    <a:lumMod val="75000"/>
                  </a:schemeClr>
                </a:solidFill>
                <a:latin typeface="Tahoma" pitchFamily="34" charset="0"/>
              </a:rPr>
              <a:t>Технологическая часть</a:t>
            </a:r>
          </a:p>
        </p:txBody>
      </p:sp>
      <p:sp>
        <p:nvSpPr>
          <p:cNvPr id="24579" name="Text Box 4"/>
          <p:cNvSpPr txBox="1">
            <a:spLocks noChangeArrowheads="1"/>
          </p:cNvSpPr>
          <p:nvPr/>
        </p:nvSpPr>
        <p:spPr bwMode="auto">
          <a:xfrm>
            <a:off x="2619375" y="4188884"/>
            <a:ext cx="1512094" cy="369332"/>
          </a:xfrm>
          <a:prstGeom prst="rect">
            <a:avLst/>
          </a:prstGeom>
          <a:noFill/>
          <a:ln w="9525">
            <a:noFill/>
            <a:miter lim="800000"/>
            <a:headEnd/>
            <a:tailEnd/>
          </a:ln>
        </p:spPr>
        <p:txBody>
          <a:bodyPr>
            <a:spAutoFit/>
          </a:bodyPr>
          <a:lstStyle/>
          <a:p>
            <a:pPr>
              <a:spcBef>
                <a:spcPct val="50000"/>
              </a:spcBef>
            </a:pPr>
            <a:endParaRPr lang="ru-RU">
              <a:latin typeface="Tahoma" pitchFamily="34" charset="0"/>
            </a:endParaRPr>
          </a:p>
        </p:txBody>
      </p:sp>
      <p:sp>
        <p:nvSpPr>
          <p:cNvPr id="23556" name="Rectangle 6"/>
          <p:cNvSpPr>
            <a:spLocks noChangeArrowheads="1"/>
          </p:cNvSpPr>
          <p:nvPr/>
        </p:nvSpPr>
        <p:spPr bwMode="auto">
          <a:xfrm>
            <a:off x="2781300" y="3996267"/>
            <a:ext cx="1188244" cy="1631951"/>
          </a:xfrm>
          <a:prstGeom prst="rect">
            <a:avLst/>
          </a:prstGeom>
          <a:solidFill>
            <a:srgbClr val="FFFF00"/>
          </a:solidFill>
          <a:ln w="9525">
            <a:solidFill>
              <a:schemeClr val="tx1"/>
            </a:solidFill>
            <a:miter lim="800000"/>
            <a:headEnd/>
            <a:tailEnd/>
          </a:ln>
        </p:spPr>
        <p:txBody>
          <a:bodyPr wrap="none" anchor="ctr"/>
          <a:lstStyle/>
          <a:p>
            <a:pPr algn="ctr">
              <a:defRPr/>
            </a:pPr>
            <a:r>
              <a:rPr lang="ru-RU" i="1" dirty="0" smtClean="0">
                <a:solidFill>
                  <a:srgbClr val="00B050"/>
                </a:solidFill>
                <a:latin typeface="Tahoma" pitchFamily="34" charset="0"/>
              </a:rPr>
              <a:t>Прямая</a:t>
            </a:r>
          </a:p>
          <a:p>
            <a:pPr algn="ctr">
              <a:defRPr/>
            </a:pPr>
            <a:r>
              <a:rPr lang="ru-RU" i="1" dirty="0" smtClean="0">
                <a:solidFill>
                  <a:srgbClr val="00B050"/>
                </a:solidFill>
                <a:latin typeface="Tahoma" pitchFamily="34" charset="0"/>
              </a:rPr>
              <a:t>юбка</a:t>
            </a:r>
            <a:endParaRPr lang="ru-RU" i="1" dirty="0">
              <a:solidFill>
                <a:srgbClr val="00B050"/>
              </a:solidFill>
              <a:latin typeface="Tahoma" pitchFamily="34" charset="0"/>
            </a:endParaRPr>
          </a:p>
        </p:txBody>
      </p:sp>
      <p:sp>
        <p:nvSpPr>
          <p:cNvPr id="24581" name="Line 7"/>
          <p:cNvSpPr>
            <a:spLocks noChangeShapeType="1"/>
          </p:cNvSpPr>
          <p:nvPr/>
        </p:nvSpPr>
        <p:spPr bwMode="auto">
          <a:xfrm flipV="1">
            <a:off x="3375422" y="3132667"/>
            <a:ext cx="0" cy="863600"/>
          </a:xfrm>
          <a:prstGeom prst="line">
            <a:avLst/>
          </a:prstGeom>
          <a:noFill/>
          <a:ln w="9525">
            <a:solidFill>
              <a:schemeClr val="tx1"/>
            </a:solidFill>
            <a:round/>
            <a:headEnd/>
            <a:tailEnd/>
          </a:ln>
        </p:spPr>
        <p:txBody>
          <a:bodyPr/>
          <a:lstStyle/>
          <a:p>
            <a:endParaRPr lang="ru-RU"/>
          </a:p>
        </p:txBody>
      </p:sp>
      <p:sp>
        <p:nvSpPr>
          <p:cNvPr id="24582" name="Line 8"/>
          <p:cNvSpPr>
            <a:spLocks noChangeShapeType="1"/>
          </p:cNvSpPr>
          <p:nvPr/>
        </p:nvSpPr>
        <p:spPr bwMode="auto">
          <a:xfrm flipH="1" flipV="1">
            <a:off x="3340894" y="5619751"/>
            <a:ext cx="34529" cy="1064683"/>
          </a:xfrm>
          <a:prstGeom prst="line">
            <a:avLst/>
          </a:prstGeom>
          <a:noFill/>
          <a:ln w="9525">
            <a:solidFill>
              <a:schemeClr val="tx1"/>
            </a:solidFill>
            <a:round/>
            <a:headEnd/>
            <a:tailEnd/>
          </a:ln>
        </p:spPr>
        <p:txBody>
          <a:bodyPr/>
          <a:lstStyle/>
          <a:p>
            <a:endParaRPr lang="ru-RU"/>
          </a:p>
        </p:txBody>
      </p:sp>
      <p:sp>
        <p:nvSpPr>
          <p:cNvPr id="24583" name="Line 9"/>
          <p:cNvSpPr>
            <a:spLocks noChangeShapeType="1"/>
          </p:cNvSpPr>
          <p:nvPr/>
        </p:nvSpPr>
        <p:spPr bwMode="auto">
          <a:xfrm>
            <a:off x="3969544" y="4764617"/>
            <a:ext cx="485775" cy="0"/>
          </a:xfrm>
          <a:prstGeom prst="line">
            <a:avLst/>
          </a:prstGeom>
          <a:noFill/>
          <a:ln w="9525">
            <a:solidFill>
              <a:schemeClr val="tx1"/>
            </a:solidFill>
            <a:round/>
            <a:headEnd/>
            <a:tailEnd/>
          </a:ln>
        </p:spPr>
        <p:txBody>
          <a:bodyPr/>
          <a:lstStyle/>
          <a:p>
            <a:endParaRPr lang="ru-RU"/>
          </a:p>
        </p:txBody>
      </p:sp>
      <p:sp>
        <p:nvSpPr>
          <p:cNvPr id="24584" name="Line 10"/>
          <p:cNvSpPr>
            <a:spLocks noChangeShapeType="1"/>
          </p:cNvSpPr>
          <p:nvPr/>
        </p:nvSpPr>
        <p:spPr bwMode="auto">
          <a:xfrm>
            <a:off x="2294335" y="4764617"/>
            <a:ext cx="485775" cy="0"/>
          </a:xfrm>
          <a:prstGeom prst="line">
            <a:avLst/>
          </a:prstGeom>
          <a:noFill/>
          <a:ln w="9525">
            <a:solidFill>
              <a:schemeClr val="tx1"/>
            </a:solidFill>
            <a:round/>
            <a:headEnd/>
            <a:tailEnd/>
          </a:ln>
        </p:spPr>
        <p:txBody>
          <a:bodyPr/>
          <a:lstStyle/>
          <a:p>
            <a:endParaRPr lang="ru-RU"/>
          </a:p>
        </p:txBody>
      </p:sp>
      <p:sp>
        <p:nvSpPr>
          <p:cNvPr id="24585" name="Line 11"/>
          <p:cNvSpPr>
            <a:spLocks noChangeShapeType="1"/>
          </p:cNvSpPr>
          <p:nvPr/>
        </p:nvSpPr>
        <p:spPr bwMode="auto">
          <a:xfrm flipH="1" flipV="1">
            <a:off x="2402682" y="3515784"/>
            <a:ext cx="432197" cy="480483"/>
          </a:xfrm>
          <a:prstGeom prst="line">
            <a:avLst/>
          </a:prstGeom>
          <a:noFill/>
          <a:ln w="9525">
            <a:solidFill>
              <a:schemeClr val="tx1"/>
            </a:solidFill>
            <a:round/>
            <a:headEnd/>
            <a:tailEnd/>
          </a:ln>
        </p:spPr>
        <p:txBody>
          <a:bodyPr/>
          <a:lstStyle/>
          <a:p>
            <a:endParaRPr lang="ru-RU"/>
          </a:p>
        </p:txBody>
      </p:sp>
      <p:sp>
        <p:nvSpPr>
          <p:cNvPr id="24586" name="Line 12"/>
          <p:cNvSpPr>
            <a:spLocks noChangeShapeType="1"/>
          </p:cNvSpPr>
          <p:nvPr/>
        </p:nvSpPr>
        <p:spPr bwMode="auto">
          <a:xfrm flipV="1">
            <a:off x="3914775" y="3323167"/>
            <a:ext cx="323850" cy="673100"/>
          </a:xfrm>
          <a:prstGeom prst="line">
            <a:avLst/>
          </a:prstGeom>
          <a:noFill/>
          <a:ln w="9525">
            <a:solidFill>
              <a:schemeClr val="tx1"/>
            </a:solidFill>
            <a:round/>
            <a:headEnd/>
            <a:tailEnd/>
          </a:ln>
        </p:spPr>
        <p:txBody>
          <a:bodyPr/>
          <a:lstStyle/>
          <a:p>
            <a:endParaRPr lang="ru-RU"/>
          </a:p>
        </p:txBody>
      </p:sp>
      <p:sp>
        <p:nvSpPr>
          <p:cNvPr id="24587" name="Line 13"/>
          <p:cNvSpPr>
            <a:spLocks noChangeShapeType="1"/>
          </p:cNvSpPr>
          <p:nvPr/>
        </p:nvSpPr>
        <p:spPr bwMode="auto">
          <a:xfrm flipH="1">
            <a:off x="2457451" y="5628217"/>
            <a:ext cx="431006" cy="480483"/>
          </a:xfrm>
          <a:prstGeom prst="line">
            <a:avLst/>
          </a:prstGeom>
          <a:noFill/>
          <a:ln w="9525">
            <a:solidFill>
              <a:schemeClr val="tx1"/>
            </a:solidFill>
            <a:round/>
            <a:headEnd/>
            <a:tailEnd/>
          </a:ln>
        </p:spPr>
        <p:txBody>
          <a:bodyPr/>
          <a:lstStyle/>
          <a:p>
            <a:endParaRPr lang="ru-RU"/>
          </a:p>
        </p:txBody>
      </p:sp>
      <p:sp>
        <p:nvSpPr>
          <p:cNvPr id="24588" name="Line 14"/>
          <p:cNvSpPr>
            <a:spLocks noChangeShapeType="1"/>
          </p:cNvSpPr>
          <p:nvPr/>
        </p:nvSpPr>
        <p:spPr bwMode="auto">
          <a:xfrm>
            <a:off x="3861197" y="5628218"/>
            <a:ext cx="432197" cy="670983"/>
          </a:xfrm>
          <a:prstGeom prst="line">
            <a:avLst/>
          </a:prstGeom>
          <a:noFill/>
          <a:ln w="9525">
            <a:solidFill>
              <a:schemeClr val="tx1"/>
            </a:solidFill>
            <a:round/>
            <a:headEnd/>
            <a:tailEnd/>
          </a:ln>
        </p:spPr>
        <p:txBody>
          <a:bodyPr/>
          <a:lstStyle/>
          <a:p>
            <a:endParaRPr lang="ru-RU"/>
          </a:p>
        </p:txBody>
      </p:sp>
      <p:sp>
        <p:nvSpPr>
          <p:cNvPr id="23565" name="Rectangle 15"/>
          <p:cNvSpPr>
            <a:spLocks noChangeArrowheads="1"/>
          </p:cNvSpPr>
          <p:nvPr/>
        </p:nvSpPr>
        <p:spPr bwMode="auto">
          <a:xfrm>
            <a:off x="2834879" y="2076451"/>
            <a:ext cx="1026319" cy="1056216"/>
          </a:xfrm>
          <a:prstGeom prst="rect">
            <a:avLst/>
          </a:prstGeom>
          <a:solidFill>
            <a:schemeClr val="accent1"/>
          </a:solidFill>
          <a:ln w="9525">
            <a:solidFill>
              <a:schemeClr val="tx1"/>
            </a:solidFill>
            <a:miter lim="800000"/>
            <a:headEnd/>
            <a:tailEnd/>
          </a:ln>
        </p:spPr>
        <p:txBody>
          <a:bodyPr wrap="none" anchor="ctr"/>
          <a:lstStyle/>
          <a:p>
            <a:pPr algn="ctr">
              <a:defRPr/>
            </a:pPr>
            <a:r>
              <a:rPr lang="ru-RU" dirty="0">
                <a:solidFill>
                  <a:schemeClr val="accent6">
                    <a:lumMod val="75000"/>
                  </a:schemeClr>
                </a:solidFill>
                <a:latin typeface="Tahoma" pitchFamily="34" charset="0"/>
              </a:rPr>
              <a:t>Ткань</a:t>
            </a:r>
          </a:p>
        </p:txBody>
      </p:sp>
      <p:sp>
        <p:nvSpPr>
          <p:cNvPr id="23566" name="Rectangle 16"/>
          <p:cNvSpPr>
            <a:spLocks noChangeArrowheads="1"/>
          </p:cNvSpPr>
          <p:nvPr/>
        </p:nvSpPr>
        <p:spPr bwMode="auto">
          <a:xfrm>
            <a:off x="4429132" y="4091518"/>
            <a:ext cx="1785950" cy="1480614"/>
          </a:xfrm>
          <a:prstGeom prst="rect">
            <a:avLst/>
          </a:prstGeom>
          <a:solidFill>
            <a:schemeClr val="accent1"/>
          </a:solidFill>
          <a:ln w="9525">
            <a:solidFill>
              <a:schemeClr val="tx1"/>
            </a:solidFill>
            <a:miter lim="800000"/>
            <a:headEnd/>
            <a:tailEnd/>
          </a:ln>
        </p:spPr>
        <p:txBody>
          <a:bodyPr wrap="none" anchor="ctr"/>
          <a:lstStyle/>
          <a:p>
            <a:pPr algn="ctr">
              <a:defRPr/>
            </a:pPr>
            <a:r>
              <a:rPr lang="ru-RU" dirty="0">
                <a:solidFill>
                  <a:schemeClr val="accent6">
                    <a:lumMod val="75000"/>
                  </a:schemeClr>
                </a:solidFill>
                <a:latin typeface="Tahoma" pitchFamily="34" charset="0"/>
              </a:rPr>
              <a:t>Сантиметровая</a:t>
            </a:r>
          </a:p>
          <a:p>
            <a:pPr algn="ctr">
              <a:defRPr/>
            </a:pPr>
            <a:r>
              <a:rPr lang="ru-RU" dirty="0">
                <a:solidFill>
                  <a:schemeClr val="accent6">
                    <a:lumMod val="75000"/>
                  </a:schemeClr>
                </a:solidFill>
                <a:latin typeface="Tahoma" pitchFamily="34" charset="0"/>
              </a:rPr>
              <a:t>лента, мел, </a:t>
            </a:r>
          </a:p>
          <a:p>
            <a:pPr algn="ctr">
              <a:defRPr/>
            </a:pPr>
            <a:r>
              <a:rPr lang="ru-RU" dirty="0">
                <a:solidFill>
                  <a:schemeClr val="accent6">
                    <a:lumMod val="75000"/>
                  </a:schemeClr>
                </a:solidFill>
                <a:latin typeface="Tahoma" pitchFamily="34" charset="0"/>
              </a:rPr>
              <a:t>калька, булавки</a:t>
            </a:r>
          </a:p>
        </p:txBody>
      </p:sp>
      <p:sp>
        <p:nvSpPr>
          <p:cNvPr id="23567" name="Rectangle 17"/>
          <p:cNvSpPr>
            <a:spLocks noChangeArrowheads="1"/>
          </p:cNvSpPr>
          <p:nvPr/>
        </p:nvSpPr>
        <p:spPr bwMode="auto">
          <a:xfrm>
            <a:off x="4500570" y="6143636"/>
            <a:ext cx="1428766" cy="1428771"/>
          </a:xfrm>
          <a:prstGeom prst="rect">
            <a:avLst/>
          </a:prstGeom>
          <a:solidFill>
            <a:schemeClr val="accent1"/>
          </a:solidFill>
          <a:ln w="9525">
            <a:solidFill>
              <a:schemeClr val="tx1"/>
            </a:solidFill>
            <a:miter lim="800000"/>
            <a:headEnd/>
            <a:tailEnd/>
          </a:ln>
        </p:spPr>
        <p:txBody>
          <a:bodyPr wrap="none" anchor="ctr"/>
          <a:lstStyle/>
          <a:p>
            <a:pPr algn="ctr">
              <a:defRPr/>
            </a:pPr>
            <a:r>
              <a:rPr lang="ru-RU" dirty="0">
                <a:solidFill>
                  <a:schemeClr val="accent6">
                    <a:lumMod val="75000"/>
                  </a:schemeClr>
                </a:solidFill>
                <a:latin typeface="Tahoma" pitchFamily="34" charset="0"/>
              </a:rPr>
              <a:t>Выкройка</a:t>
            </a:r>
          </a:p>
        </p:txBody>
      </p:sp>
      <p:sp>
        <p:nvSpPr>
          <p:cNvPr id="23568" name="Rectangle 18"/>
          <p:cNvSpPr>
            <a:spLocks noChangeArrowheads="1"/>
          </p:cNvSpPr>
          <p:nvPr/>
        </p:nvSpPr>
        <p:spPr bwMode="auto">
          <a:xfrm>
            <a:off x="571480" y="6143636"/>
            <a:ext cx="1690706" cy="1631951"/>
          </a:xfrm>
          <a:prstGeom prst="rect">
            <a:avLst/>
          </a:prstGeom>
          <a:solidFill>
            <a:schemeClr val="accent1"/>
          </a:solidFill>
          <a:ln w="9525">
            <a:solidFill>
              <a:schemeClr val="tx1"/>
            </a:solidFill>
            <a:miter lim="800000"/>
            <a:headEnd/>
            <a:tailEnd/>
          </a:ln>
        </p:spPr>
        <p:txBody>
          <a:bodyPr wrap="none" anchor="ctr"/>
          <a:lstStyle/>
          <a:p>
            <a:pPr algn="ctr">
              <a:defRPr/>
            </a:pPr>
            <a:r>
              <a:rPr lang="ru-RU" dirty="0">
                <a:solidFill>
                  <a:schemeClr val="accent6">
                    <a:lumMod val="75000"/>
                  </a:schemeClr>
                </a:solidFill>
                <a:latin typeface="Tahoma" pitchFamily="34" charset="0"/>
              </a:rPr>
              <a:t>Швейная </a:t>
            </a:r>
          </a:p>
          <a:p>
            <a:pPr algn="ctr">
              <a:defRPr/>
            </a:pPr>
            <a:r>
              <a:rPr lang="ru-RU" dirty="0">
                <a:solidFill>
                  <a:schemeClr val="accent6">
                    <a:lumMod val="75000"/>
                  </a:schemeClr>
                </a:solidFill>
                <a:latin typeface="Tahoma" pitchFamily="34" charset="0"/>
              </a:rPr>
              <a:t>машина,</a:t>
            </a:r>
          </a:p>
          <a:p>
            <a:pPr algn="ctr">
              <a:defRPr/>
            </a:pPr>
            <a:r>
              <a:rPr lang="ru-RU" dirty="0">
                <a:solidFill>
                  <a:schemeClr val="accent6">
                    <a:lumMod val="75000"/>
                  </a:schemeClr>
                </a:solidFill>
                <a:latin typeface="Tahoma" pitchFamily="34" charset="0"/>
              </a:rPr>
              <a:t>машина  </a:t>
            </a:r>
          </a:p>
          <a:p>
            <a:pPr algn="ctr">
              <a:defRPr/>
            </a:pPr>
            <a:r>
              <a:rPr lang="ru-RU" dirty="0">
                <a:solidFill>
                  <a:schemeClr val="accent6">
                    <a:lumMod val="75000"/>
                  </a:schemeClr>
                </a:solidFill>
                <a:latin typeface="Tahoma" pitchFamily="34" charset="0"/>
              </a:rPr>
              <a:t>«</a:t>
            </a:r>
            <a:r>
              <a:rPr lang="ru-RU" dirty="0" err="1" smtClean="0">
                <a:solidFill>
                  <a:schemeClr val="accent6">
                    <a:lumMod val="75000"/>
                  </a:schemeClr>
                </a:solidFill>
                <a:latin typeface="Tahoma" pitchFamily="34" charset="0"/>
              </a:rPr>
              <a:t>Оверлок</a:t>
            </a:r>
            <a:r>
              <a:rPr lang="ru-RU" dirty="0" smtClean="0">
                <a:solidFill>
                  <a:schemeClr val="accent5">
                    <a:lumMod val="50000"/>
                  </a:schemeClr>
                </a:solidFill>
                <a:latin typeface="Tahoma" pitchFamily="34" charset="0"/>
              </a:rPr>
              <a:t>»</a:t>
            </a:r>
            <a:endParaRPr lang="ru-RU" dirty="0">
              <a:solidFill>
                <a:schemeClr val="accent5">
                  <a:lumMod val="50000"/>
                </a:schemeClr>
              </a:solidFill>
              <a:latin typeface="Tahoma" pitchFamily="34" charset="0"/>
            </a:endParaRPr>
          </a:p>
        </p:txBody>
      </p:sp>
      <p:sp>
        <p:nvSpPr>
          <p:cNvPr id="23569" name="Rectangle 19"/>
          <p:cNvSpPr>
            <a:spLocks noChangeArrowheads="1"/>
          </p:cNvSpPr>
          <p:nvPr/>
        </p:nvSpPr>
        <p:spPr bwMode="auto">
          <a:xfrm>
            <a:off x="2786058" y="6429388"/>
            <a:ext cx="1428759" cy="1357322"/>
          </a:xfrm>
          <a:prstGeom prst="rect">
            <a:avLst/>
          </a:prstGeom>
          <a:solidFill>
            <a:schemeClr val="accent1"/>
          </a:solidFill>
          <a:ln w="9525">
            <a:solidFill>
              <a:schemeClr val="tx1"/>
            </a:solidFill>
            <a:miter lim="800000"/>
            <a:headEnd/>
            <a:tailEnd/>
          </a:ln>
        </p:spPr>
        <p:txBody>
          <a:bodyPr wrap="none" anchor="ctr"/>
          <a:lstStyle/>
          <a:p>
            <a:pPr algn="ctr">
              <a:defRPr/>
            </a:pPr>
            <a:r>
              <a:rPr lang="ru-RU" dirty="0">
                <a:solidFill>
                  <a:schemeClr val="accent6">
                    <a:lumMod val="75000"/>
                  </a:schemeClr>
                </a:solidFill>
                <a:latin typeface="Tahoma" pitchFamily="34" charset="0"/>
              </a:rPr>
              <a:t>Нитки, иглы</a:t>
            </a:r>
          </a:p>
          <a:p>
            <a:pPr algn="ctr">
              <a:defRPr/>
            </a:pPr>
            <a:r>
              <a:rPr lang="ru-RU" dirty="0">
                <a:solidFill>
                  <a:schemeClr val="accent6">
                    <a:lumMod val="75000"/>
                  </a:schemeClr>
                </a:solidFill>
                <a:latin typeface="Tahoma" pitchFamily="34" charset="0"/>
              </a:rPr>
              <a:t>булавки</a:t>
            </a:r>
          </a:p>
        </p:txBody>
      </p:sp>
      <p:sp>
        <p:nvSpPr>
          <p:cNvPr id="23570" name="Rectangle 20"/>
          <p:cNvSpPr>
            <a:spLocks noChangeArrowheads="1"/>
          </p:cNvSpPr>
          <p:nvPr/>
        </p:nvSpPr>
        <p:spPr bwMode="auto">
          <a:xfrm>
            <a:off x="500042" y="4071934"/>
            <a:ext cx="1857388" cy="1428760"/>
          </a:xfrm>
          <a:prstGeom prst="rect">
            <a:avLst/>
          </a:prstGeom>
          <a:solidFill>
            <a:schemeClr val="accent1"/>
          </a:solidFill>
          <a:ln w="9525">
            <a:solidFill>
              <a:schemeClr val="tx1"/>
            </a:solidFill>
            <a:miter lim="800000"/>
            <a:headEnd/>
            <a:tailEnd/>
          </a:ln>
        </p:spPr>
        <p:txBody>
          <a:bodyPr wrap="none" anchor="ctr"/>
          <a:lstStyle/>
          <a:p>
            <a:pPr algn="ctr">
              <a:defRPr/>
            </a:pPr>
            <a:r>
              <a:rPr lang="ru-RU" dirty="0">
                <a:solidFill>
                  <a:schemeClr val="accent6">
                    <a:lumMod val="75000"/>
                  </a:schemeClr>
                </a:solidFill>
                <a:latin typeface="Tahoma" pitchFamily="34" charset="0"/>
              </a:rPr>
              <a:t>Утюг, </a:t>
            </a:r>
          </a:p>
          <a:p>
            <a:pPr algn="ctr">
              <a:defRPr/>
            </a:pPr>
            <a:r>
              <a:rPr lang="ru-RU" dirty="0">
                <a:solidFill>
                  <a:schemeClr val="accent6">
                    <a:lumMod val="75000"/>
                  </a:schemeClr>
                </a:solidFill>
                <a:latin typeface="Tahoma" pitchFamily="34" charset="0"/>
              </a:rPr>
              <a:t>Утюжильная</a:t>
            </a:r>
          </a:p>
          <a:p>
            <a:pPr algn="ctr">
              <a:defRPr/>
            </a:pPr>
            <a:r>
              <a:rPr lang="ru-RU" dirty="0">
                <a:solidFill>
                  <a:schemeClr val="accent6">
                    <a:lumMod val="75000"/>
                  </a:schemeClr>
                </a:solidFill>
                <a:latin typeface="Tahoma" pitchFamily="34" charset="0"/>
              </a:rPr>
              <a:t>Доска</a:t>
            </a:r>
          </a:p>
          <a:p>
            <a:pPr algn="ctr">
              <a:defRPr/>
            </a:pPr>
            <a:r>
              <a:rPr lang="ru-RU" dirty="0">
                <a:solidFill>
                  <a:schemeClr val="accent6">
                    <a:lumMod val="75000"/>
                  </a:schemeClr>
                </a:solidFill>
                <a:latin typeface="Tahoma" pitchFamily="34" charset="0"/>
              </a:rPr>
              <a:t>проутюжильник</a:t>
            </a:r>
          </a:p>
        </p:txBody>
      </p:sp>
      <p:sp>
        <p:nvSpPr>
          <p:cNvPr id="23571" name="Rectangle 21"/>
          <p:cNvSpPr>
            <a:spLocks noChangeArrowheads="1"/>
          </p:cNvSpPr>
          <p:nvPr/>
        </p:nvSpPr>
        <p:spPr bwMode="auto">
          <a:xfrm>
            <a:off x="4131469" y="2266951"/>
            <a:ext cx="1026319" cy="1056216"/>
          </a:xfrm>
          <a:prstGeom prst="rect">
            <a:avLst/>
          </a:prstGeom>
          <a:solidFill>
            <a:schemeClr val="accent1"/>
          </a:solidFill>
          <a:ln w="9525">
            <a:solidFill>
              <a:schemeClr val="tx1"/>
            </a:solidFill>
            <a:miter lim="800000"/>
            <a:headEnd/>
            <a:tailEnd/>
          </a:ln>
        </p:spPr>
        <p:txBody>
          <a:bodyPr wrap="none" anchor="ctr"/>
          <a:lstStyle/>
          <a:p>
            <a:pPr algn="ctr">
              <a:defRPr/>
            </a:pPr>
            <a:r>
              <a:rPr lang="ru-RU" dirty="0">
                <a:solidFill>
                  <a:schemeClr val="accent6">
                    <a:lumMod val="75000"/>
                  </a:schemeClr>
                </a:solidFill>
                <a:latin typeface="Tahoma" pitchFamily="34" charset="0"/>
              </a:rPr>
              <a:t>Журнал </a:t>
            </a:r>
          </a:p>
          <a:p>
            <a:pPr algn="ctr">
              <a:defRPr/>
            </a:pPr>
            <a:r>
              <a:rPr lang="ru-RU" dirty="0">
                <a:solidFill>
                  <a:schemeClr val="accent6">
                    <a:lumMod val="75000"/>
                  </a:schemeClr>
                </a:solidFill>
                <a:latin typeface="Tahoma" pitchFamily="34" charset="0"/>
              </a:rPr>
              <a:t>«Бурда»</a:t>
            </a:r>
          </a:p>
        </p:txBody>
      </p:sp>
      <p:sp>
        <p:nvSpPr>
          <p:cNvPr id="23572" name="Rectangle 22"/>
          <p:cNvSpPr>
            <a:spLocks noChangeArrowheads="1"/>
          </p:cNvSpPr>
          <p:nvPr/>
        </p:nvSpPr>
        <p:spPr bwMode="auto">
          <a:xfrm>
            <a:off x="1538288" y="2459568"/>
            <a:ext cx="1026319" cy="1056217"/>
          </a:xfrm>
          <a:prstGeom prst="rect">
            <a:avLst/>
          </a:prstGeom>
          <a:solidFill>
            <a:schemeClr val="accent1"/>
          </a:solidFill>
          <a:ln w="9525">
            <a:solidFill>
              <a:schemeClr val="tx1"/>
            </a:solidFill>
            <a:miter lim="800000"/>
            <a:headEnd/>
            <a:tailEnd/>
          </a:ln>
        </p:spPr>
        <p:txBody>
          <a:bodyPr wrap="none" anchor="ctr"/>
          <a:lstStyle/>
          <a:p>
            <a:pPr algn="ctr">
              <a:defRPr/>
            </a:pPr>
            <a:r>
              <a:rPr lang="ru-RU" dirty="0">
                <a:solidFill>
                  <a:schemeClr val="accent6">
                    <a:lumMod val="75000"/>
                  </a:schemeClr>
                </a:solidFill>
                <a:latin typeface="Tahoma" pitchFamily="34" charset="0"/>
              </a:rPr>
              <a:t>Манекен</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96466" y="285752"/>
            <a:ext cx="6172200" cy="1238249"/>
          </a:xfrm>
          <a:gradFill rotWithShape="0">
            <a:gsLst>
              <a:gs pos="0">
                <a:srgbClr val="CCCCFF"/>
              </a:gs>
              <a:gs pos="17999">
                <a:srgbClr val="99CCFF"/>
              </a:gs>
              <a:gs pos="36000">
                <a:srgbClr val="9966FF"/>
              </a:gs>
              <a:gs pos="61000">
                <a:srgbClr val="CC99FF"/>
              </a:gs>
              <a:gs pos="82001">
                <a:srgbClr val="99CCFF"/>
              </a:gs>
              <a:gs pos="100000">
                <a:srgbClr val="CCCCFF"/>
              </a:gs>
            </a:gsLst>
            <a:lin ang="5400000"/>
          </a:gradFill>
        </p:spPr>
        <p:txBody>
          <a:bodyPr>
            <a:normAutofit/>
          </a:bodyPr>
          <a:lstStyle/>
          <a:p>
            <a:pPr eaLnBrk="1" hangingPunct="1">
              <a:defRPr/>
            </a:pPr>
            <a:r>
              <a:rPr lang="ru-RU" sz="3200" b="1" dirty="0" smtClean="0">
                <a:solidFill>
                  <a:schemeClr val="accent6">
                    <a:lumMod val="75000"/>
                  </a:schemeClr>
                </a:solidFill>
                <a:latin typeface="Tahoma" pitchFamily="34" charset="0"/>
              </a:rPr>
              <a:t>Последовательность изготовление прямой юбки</a:t>
            </a:r>
          </a:p>
        </p:txBody>
      </p:sp>
      <p:sp>
        <p:nvSpPr>
          <p:cNvPr id="24579" name="Rectangle 3"/>
          <p:cNvSpPr>
            <a:spLocks noGrp="1" noChangeArrowheads="1"/>
          </p:cNvSpPr>
          <p:nvPr>
            <p:ph sz="quarter" idx="1"/>
          </p:nvPr>
        </p:nvSpPr>
        <p:spPr>
          <a:xfrm>
            <a:off x="321469" y="1333478"/>
            <a:ext cx="6172200" cy="1047759"/>
          </a:xfrm>
        </p:spPr>
        <p:txBody>
          <a:bodyPr>
            <a:normAutofit fontScale="92500" lnSpcReduction="20000"/>
          </a:bodyPr>
          <a:lstStyle/>
          <a:p>
            <a:pPr eaLnBrk="1" hangingPunct="1">
              <a:buFontTx/>
              <a:buNone/>
              <a:defRPr/>
            </a:pPr>
            <a:r>
              <a:rPr lang="ru-RU" sz="2800" dirty="0" smtClean="0">
                <a:latin typeface="Tahoma" pitchFamily="34" charset="0"/>
              </a:rPr>
              <a:t> </a:t>
            </a:r>
            <a:r>
              <a:rPr lang="ru-RU" sz="1600" dirty="0" smtClean="0">
                <a:solidFill>
                  <a:schemeClr val="accent6">
                    <a:lumMod val="75000"/>
                  </a:schemeClr>
                </a:solidFill>
                <a:latin typeface="Tahoma" pitchFamily="34" charset="0"/>
              </a:rPr>
              <a:t>Получение выкройки швейного изделия из журнала мод, раскрой изделия:</a:t>
            </a:r>
          </a:p>
          <a:p>
            <a:pPr eaLnBrk="1" hangingPunct="1">
              <a:buFontTx/>
              <a:buNone/>
              <a:defRPr/>
            </a:pPr>
            <a:r>
              <a:rPr lang="ru-RU" sz="2800" dirty="0" smtClean="0">
                <a:solidFill>
                  <a:schemeClr val="accent6">
                    <a:lumMod val="60000"/>
                    <a:lumOff val="40000"/>
                  </a:schemeClr>
                </a:solidFill>
                <a:latin typeface="Tahoma" pitchFamily="34" charset="0"/>
              </a:rPr>
              <a:t> </a:t>
            </a:r>
            <a:endParaRPr lang="ru-RU" sz="2400" b="1" dirty="0" smtClean="0">
              <a:solidFill>
                <a:schemeClr val="accent6">
                  <a:lumMod val="60000"/>
                  <a:lumOff val="40000"/>
                </a:schemeClr>
              </a:solidFill>
              <a:latin typeface="Tahoma" pitchFamily="34" charset="0"/>
            </a:endParaRPr>
          </a:p>
        </p:txBody>
      </p:sp>
      <p:sp>
        <p:nvSpPr>
          <p:cNvPr id="24580" name="Rectangle 9"/>
          <p:cNvSpPr>
            <a:spLocks noChangeArrowheads="1"/>
          </p:cNvSpPr>
          <p:nvPr/>
        </p:nvSpPr>
        <p:spPr bwMode="auto">
          <a:xfrm>
            <a:off x="160735" y="3143251"/>
            <a:ext cx="3375422" cy="5619749"/>
          </a:xfrm>
          <a:prstGeom prst="rect">
            <a:avLst/>
          </a:prstGeom>
          <a:blipFill>
            <a:blip r:embed="rId3" cstate="print"/>
            <a:tile tx="0" ty="0" sx="100000" sy="100000" flip="none" algn="tl"/>
          </a:blipFill>
          <a:ln w="9525">
            <a:noFill/>
            <a:miter lim="800000"/>
            <a:headEnd/>
            <a:tailEnd/>
          </a:ln>
        </p:spPr>
        <p:txBody>
          <a:bodyPr/>
          <a:lstStyle/>
          <a:p>
            <a:pPr marL="342900" indent="-342900">
              <a:spcBef>
                <a:spcPct val="20000"/>
              </a:spcBef>
              <a:buFont typeface="Arial" charset="0"/>
              <a:buChar char="•"/>
              <a:defRPr/>
            </a:pPr>
            <a:r>
              <a:rPr lang="ru-RU" sz="1600" dirty="0">
                <a:solidFill>
                  <a:schemeClr val="accent6">
                    <a:lumMod val="75000"/>
                  </a:schemeClr>
                </a:solidFill>
                <a:latin typeface="Tahoma" pitchFamily="34" charset="0"/>
              </a:rPr>
              <a:t> Перенести выкройки на кальку, вырезать</a:t>
            </a:r>
          </a:p>
          <a:p>
            <a:pPr marL="342900" indent="-342900">
              <a:spcBef>
                <a:spcPct val="20000"/>
              </a:spcBef>
              <a:buFont typeface="Arial" charset="0"/>
              <a:buChar char="•"/>
              <a:defRPr/>
            </a:pPr>
            <a:endParaRPr lang="ru-RU" sz="1600" dirty="0">
              <a:solidFill>
                <a:schemeClr val="accent6">
                  <a:lumMod val="75000"/>
                </a:schemeClr>
              </a:solidFill>
              <a:latin typeface="Tahoma" pitchFamily="34" charset="0"/>
            </a:endParaRPr>
          </a:p>
          <a:p>
            <a:pPr marL="342900" indent="-342900">
              <a:spcBef>
                <a:spcPct val="20000"/>
              </a:spcBef>
              <a:buFont typeface="Arial" charset="0"/>
              <a:buChar char="•"/>
              <a:defRPr/>
            </a:pPr>
            <a:r>
              <a:rPr lang="ru-RU" sz="1600" dirty="0">
                <a:solidFill>
                  <a:schemeClr val="accent6">
                    <a:lumMod val="75000"/>
                  </a:schemeClr>
                </a:solidFill>
                <a:latin typeface="Tahoma" pitchFamily="34" charset="0"/>
              </a:rPr>
              <a:t>Сложить ткань лицевой стороной внутрь и сколоть булавками по кромке.</a:t>
            </a:r>
          </a:p>
          <a:p>
            <a:pPr marL="342900" indent="-342900">
              <a:spcBef>
                <a:spcPct val="20000"/>
              </a:spcBef>
              <a:buFont typeface="Arial" charset="0"/>
              <a:buChar char="•"/>
              <a:defRPr/>
            </a:pPr>
            <a:endParaRPr lang="ru-RU" sz="1600" dirty="0">
              <a:solidFill>
                <a:schemeClr val="accent6">
                  <a:lumMod val="75000"/>
                </a:schemeClr>
              </a:solidFill>
              <a:latin typeface="Tahoma" pitchFamily="34" charset="0"/>
            </a:endParaRPr>
          </a:p>
          <a:p>
            <a:pPr marL="342900" indent="-342900">
              <a:spcBef>
                <a:spcPct val="20000"/>
              </a:spcBef>
              <a:buFont typeface="Arial" charset="0"/>
              <a:buChar char="•"/>
              <a:defRPr/>
            </a:pPr>
            <a:r>
              <a:rPr lang="ru-RU" sz="1600" dirty="0">
                <a:solidFill>
                  <a:schemeClr val="accent6">
                    <a:lumMod val="75000"/>
                  </a:schemeClr>
                </a:solidFill>
                <a:latin typeface="Tahoma" pitchFamily="34" charset="0"/>
              </a:rPr>
              <a:t>Разложить и приколоть булавками к ткани выкройки деталей брюк и пальто </a:t>
            </a:r>
          </a:p>
          <a:p>
            <a:pPr marL="342900" indent="-342900">
              <a:spcBef>
                <a:spcPct val="20000"/>
              </a:spcBef>
              <a:buFont typeface="Arial" charset="0"/>
              <a:buChar char="•"/>
              <a:defRPr/>
            </a:pPr>
            <a:endParaRPr lang="ru-RU" sz="1600" dirty="0">
              <a:solidFill>
                <a:schemeClr val="accent6">
                  <a:lumMod val="75000"/>
                </a:schemeClr>
              </a:solidFill>
              <a:latin typeface="Tahoma" pitchFamily="34" charset="0"/>
            </a:endParaRPr>
          </a:p>
          <a:p>
            <a:pPr marL="342900" indent="-342900">
              <a:spcBef>
                <a:spcPct val="20000"/>
              </a:spcBef>
              <a:buFont typeface="Arial" charset="0"/>
              <a:buChar char="•"/>
              <a:defRPr/>
            </a:pPr>
            <a:r>
              <a:rPr lang="ru-RU" sz="1600" dirty="0">
                <a:solidFill>
                  <a:schemeClr val="accent6">
                    <a:lumMod val="75000"/>
                  </a:schemeClr>
                </a:solidFill>
                <a:latin typeface="Tahoma" pitchFamily="34" charset="0"/>
              </a:rPr>
              <a:t>Обвести контуры лекал деталей и наметить припуски на швы</a:t>
            </a:r>
          </a:p>
          <a:p>
            <a:pPr marL="342900" indent="-342900">
              <a:spcBef>
                <a:spcPct val="20000"/>
              </a:spcBef>
              <a:buFont typeface="Arial" charset="0"/>
              <a:buChar char="•"/>
              <a:defRPr/>
            </a:pPr>
            <a:endParaRPr lang="ru-RU" sz="1600" dirty="0">
              <a:solidFill>
                <a:schemeClr val="accent6">
                  <a:lumMod val="75000"/>
                </a:schemeClr>
              </a:solidFill>
              <a:latin typeface="Tahoma" pitchFamily="34" charset="0"/>
            </a:endParaRPr>
          </a:p>
          <a:p>
            <a:pPr marL="342900" indent="-342900">
              <a:spcBef>
                <a:spcPct val="20000"/>
              </a:spcBef>
              <a:buFont typeface="Arial" charset="0"/>
              <a:buChar char="•"/>
              <a:defRPr/>
            </a:pPr>
            <a:r>
              <a:rPr lang="ru-RU" sz="1600" dirty="0">
                <a:solidFill>
                  <a:schemeClr val="accent6">
                    <a:lumMod val="75000"/>
                  </a:schemeClr>
                </a:solidFill>
                <a:latin typeface="Tahoma" pitchFamily="34" charset="0"/>
              </a:rPr>
              <a:t>Раскроить изделие </a:t>
            </a:r>
            <a:endParaRPr lang="ru-RU" sz="1600" dirty="0" smtClean="0">
              <a:solidFill>
                <a:schemeClr val="accent6">
                  <a:lumMod val="75000"/>
                </a:schemeClr>
              </a:solidFill>
              <a:latin typeface="Tahoma" pitchFamily="34" charset="0"/>
            </a:endParaRPr>
          </a:p>
          <a:p>
            <a:pPr marL="342900" indent="-342900">
              <a:spcBef>
                <a:spcPct val="20000"/>
              </a:spcBef>
              <a:buFont typeface="Arial" charset="0"/>
              <a:buChar char="•"/>
              <a:defRPr/>
            </a:pPr>
            <a:endParaRPr lang="ru-RU" sz="1600" dirty="0">
              <a:solidFill>
                <a:schemeClr val="accent6">
                  <a:lumMod val="75000"/>
                </a:schemeClr>
              </a:solidFill>
              <a:latin typeface="Tahoma" pitchFamily="34" charset="0"/>
            </a:endParaRPr>
          </a:p>
        </p:txBody>
      </p:sp>
      <p:pic>
        <p:nvPicPr>
          <p:cNvPr id="5122" name="Picture 2" descr="H:\проект Козис\S8301447.JPG"/>
          <p:cNvPicPr>
            <a:picLocks noChangeAspect="1" noChangeArrowheads="1"/>
          </p:cNvPicPr>
          <p:nvPr/>
        </p:nvPicPr>
        <p:blipFill>
          <a:blip r:embed="rId4" cstate="print"/>
          <a:srcRect/>
          <a:stretch>
            <a:fillRect/>
          </a:stretch>
        </p:blipFill>
        <p:spPr bwMode="auto">
          <a:xfrm>
            <a:off x="4214818" y="2500298"/>
            <a:ext cx="2053843" cy="2405079"/>
          </a:xfrm>
          <a:prstGeom prst="rect">
            <a:avLst/>
          </a:prstGeom>
          <a:noFill/>
        </p:spPr>
      </p:pic>
      <p:pic>
        <p:nvPicPr>
          <p:cNvPr id="5123" name="Picture 3" descr="H:\проект Козис\S8301391.JPG"/>
          <p:cNvPicPr>
            <a:picLocks noChangeAspect="1" noChangeArrowheads="1"/>
          </p:cNvPicPr>
          <p:nvPr/>
        </p:nvPicPr>
        <p:blipFill>
          <a:blip r:embed="rId5" cstate="print"/>
          <a:srcRect/>
          <a:stretch>
            <a:fillRect/>
          </a:stretch>
        </p:blipFill>
        <p:spPr bwMode="auto">
          <a:xfrm>
            <a:off x="4214818" y="6000761"/>
            <a:ext cx="1696653" cy="2143140"/>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a:xfrm>
            <a:off x="342900" y="285751"/>
            <a:ext cx="6172200" cy="952500"/>
          </a:xfrm>
          <a:gradFill>
            <a:gsLst>
              <a:gs pos="0">
                <a:srgbClr val="CCCCFF"/>
              </a:gs>
              <a:gs pos="17999">
                <a:srgbClr val="99CCFF"/>
              </a:gs>
              <a:gs pos="36000">
                <a:srgbClr val="9966FF"/>
              </a:gs>
              <a:gs pos="61000">
                <a:srgbClr val="CC99FF"/>
              </a:gs>
              <a:gs pos="82001">
                <a:srgbClr val="99CCFF"/>
              </a:gs>
              <a:gs pos="100000">
                <a:srgbClr val="CCCCFF"/>
              </a:gs>
            </a:gsLst>
            <a:lin ang="5400000" scaled="0"/>
          </a:gradFill>
        </p:spPr>
        <p:txBody>
          <a:bodyPr/>
          <a:lstStyle/>
          <a:p>
            <a:pPr>
              <a:defRPr/>
            </a:pPr>
            <a:r>
              <a:rPr lang="ru-RU" sz="3200" b="1" dirty="0" smtClean="0">
                <a:solidFill>
                  <a:schemeClr val="accent6">
                    <a:lumMod val="75000"/>
                  </a:schemeClr>
                </a:solidFill>
                <a:latin typeface="Tahoma" pitchFamily="34" charset="0"/>
                <a:cs typeface="Tahoma" pitchFamily="34" charset="0"/>
              </a:rPr>
              <a:t>Подготовка кроя к работе</a:t>
            </a:r>
          </a:p>
        </p:txBody>
      </p:sp>
      <p:sp>
        <p:nvSpPr>
          <p:cNvPr id="25603" name="Содержимое 3"/>
          <p:cNvSpPr>
            <a:spLocks noGrp="1"/>
          </p:cNvSpPr>
          <p:nvPr>
            <p:ph sz="quarter" idx="1"/>
          </p:nvPr>
        </p:nvSpPr>
        <p:spPr>
          <a:xfrm>
            <a:off x="107156" y="1333501"/>
            <a:ext cx="3264694" cy="7524751"/>
          </a:xfrm>
          <a:blipFill dpi="0" rotWithShape="1">
            <a:blip r:embed="rId3" cstate="print"/>
            <a:srcRect/>
            <a:tile tx="0" ty="0" sx="100000" sy="100000" flip="none" algn="tl"/>
          </a:blipFill>
        </p:spPr>
        <p:txBody>
          <a:bodyPr>
            <a:normAutofit lnSpcReduction="10000"/>
          </a:bodyPr>
          <a:lstStyle/>
          <a:p>
            <a:pPr>
              <a:buFontTx/>
              <a:buNone/>
              <a:defRPr/>
            </a:pPr>
            <a:r>
              <a:rPr lang="ru-RU" sz="1800" dirty="0" smtClean="0">
                <a:solidFill>
                  <a:schemeClr val="accent6">
                    <a:lumMod val="75000"/>
                  </a:schemeClr>
                </a:solidFill>
              </a:rPr>
              <a:t>            </a:t>
            </a:r>
          </a:p>
          <a:p>
            <a:pPr>
              <a:buFontTx/>
              <a:buNone/>
              <a:defRPr/>
            </a:pPr>
            <a:endParaRPr lang="ru-RU" sz="1800" dirty="0" smtClean="0">
              <a:solidFill>
                <a:schemeClr val="accent6">
                  <a:lumMod val="75000"/>
                </a:schemeClr>
              </a:solidFill>
            </a:endParaRPr>
          </a:p>
          <a:p>
            <a:pPr>
              <a:defRPr/>
            </a:pPr>
            <a:r>
              <a:rPr lang="ru-RU" sz="1600" dirty="0" smtClean="0">
                <a:solidFill>
                  <a:schemeClr val="accent6">
                    <a:lumMod val="75000"/>
                  </a:schemeClr>
                </a:solidFill>
              </a:rPr>
              <a:t>Проложить линии середины заднего и переднего полотнища юбки.</a:t>
            </a:r>
          </a:p>
          <a:p>
            <a:pPr>
              <a:defRPr/>
            </a:pPr>
            <a:r>
              <a:rPr lang="ru-RU" sz="1600" dirty="0" smtClean="0">
                <a:solidFill>
                  <a:schemeClr val="accent6">
                    <a:lumMod val="75000"/>
                  </a:schemeClr>
                </a:solidFill>
              </a:rPr>
              <a:t>Сметать вытачки на обоих полотнищах.</a:t>
            </a:r>
          </a:p>
          <a:p>
            <a:pPr>
              <a:defRPr/>
            </a:pPr>
            <a:r>
              <a:rPr lang="ru-RU" sz="1600" dirty="0" smtClean="0">
                <a:solidFill>
                  <a:schemeClr val="accent6">
                    <a:lumMod val="75000"/>
                  </a:schemeClr>
                </a:solidFill>
              </a:rPr>
              <a:t>Сметать средний шов  заднего полотнища по намеченной линии, оставляя при этом  10 см для застежки.</a:t>
            </a:r>
          </a:p>
          <a:p>
            <a:pPr>
              <a:buNone/>
              <a:defRPr/>
            </a:pPr>
            <a:endParaRPr lang="ru-RU" sz="1600" dirty="0" smtClean="0">
              <a:solidFill>
                <a:schemeClr val="accent6">
                  <a:lumMod val="75000"/>
                </a:schemeClr>
              </a:solidFill>
            </a:endParaRPr>
          </a:p>
          <a:p>
            <a:pPr>
              <a:defRPr/>
            </a:pPr>
            <a:r>
              <a:rPr lang="ru-RU" sz="1600" dirty="0" smtClean="0">
                <a:solidFill>
                  <a:schemeClr val="accent6">
                    <a:lumMod val="75000"/>
                  </a:schemeClr>
                </a:solidFill>
              </a:rPr>
              <a:t>Провести примерку, Уточнить длину юбки.</a:t>
            </a:r>
          </a:p>
          <a:p>
            <a:pPr>
              <a:defRPr/>
            </a:pPr>
            <a:r>
              <a:rPr lang="ru-RU" sz="1600" dirty="0" smtClean="0">
                <a:solidFill>
                  <a:srgbClr val="002060"/>
                </a:solidFill>
              </a:rPr>
              <a:t>Обработка изделия после примерки</a:t>
            </a:r>
          </a:p>
          <a:p>
            <a:pPr>
              <a:defRPr/>
            </a:pPr>
            <a:endParaRPr lang="ru-RU" sz="1600" dirty="0" smtClean="0">
              <a:solidFill>
                <a:schemeClr val="accent6">
                  <a:lumMod val="60000"/>
                  <a:lumOff val="40000"/>
                </a:schemeClr>
              </a:solidFill>
            </a:endParaRPr>
          </a:p>
          <a:p>
            <a:pPr>
              <a:defRPr/>
            </a:pPr>
            <a:r>
              <a:rPr lang="ru-RU" sz="1600" dirty="0" smtClean="0">
                <a:solidFill>
                  <a:schemeClr val="accent6">
                    <a:lumMod val="75000"/>
                  </a:schemeClr>
                </a:solidFill>
              </a:rPr>
              <a:t>Стачать вытачки.</a:t>
            </a:r>
          </a:p>
          <a:p>
            <a:pPr>
              <a:defRPr/>
            </a:pPr>
            <a:r>
              <a:rPr lang="ru-RU" sz="1600" dirty="0" smtClean="0">
                <a:solidFill>
                  <a:schemeClr val="accent6">
                    <a:lumMod val="75000"/>
                  </a:schemeClr>
                </a:solidFill>
              </a:rPr>
              <a:t>Выполнить стачной шов </a:t>
            </a:r>
            <a:r>
              <a:rPr lang="ru-RU" sz="1600" dirty="0" err="1" smtClean="0">
                <a:solidFill>
                  <a:schemeClr val="accent6">
                    <a:lumMod val="75000"/>
                  </a:schemeClr>
                </a:solidFill>
              </a:rPr>
              <a:t>вразутюжку</a:t>
            </a:r>
            <a:r>
              <a:rPr lang="ru-RU" sz="1600" dirty="0" smtClean="0">
                <a:solidFill>
                  <a:schemeClr val="accent6">
                    <a:lumMod val="75000"/>
                  </a:schemeClr>
                </a:solidFill>
              </a:rPr>
              <a:t> на деталях заднего полотнища.</a:t>
            </a:r>
          </a:p>
          <a:p>
            <a:pPr>
              <a:defRPr/>
            </a:pPr>
            <a:endParaRPr lang="ru-RU" sz="1600" dirty="0" smtClean="0">
              <a:solidFill>
                <a:schemeClr val="accent6">
                  <a:lumMod val="75000"/>
                </a:schemeClr>
              </a:solidFill>
            </a:endParaRPr>
          </a:p>
          <a:p>
            <a:pPr>
              <a:defRPr/>
            </a:pPr>
            <a:r>
              <a:rPr lang="ru-RU" sz="1600" dirty="0" smtClean="0">
                <a:solidFill>
                  <a:schemeClr val="accent6">
                    <a:lumMod val="75000"/>
                  </a:schemeClr>
                </a:solidFill>
              </a:rPr>
              <a:t>Припуски шва и низа изделия обработать на </a:t>
            </a:r>
            <a:r>
              <a:rPr lang="ru-RU" sz="1600" dirty="0" err="1" smtClean="0">
                <a:solidFill>
                  <a:schemeClr val="accent6">
                    <a:lumMod val="75000"/>
                  </a:schemeClr>
                </a:solidFill>
              </a:rPr>
              <a:t>Оверлоке</a:t>
            </a:r>
            <a:r>
              <a:rPr lang="ru-RU" sz="1600" dirty="0" smtClean="0">
                <a:solidFill>
                  <a:schemeClr val="accent6">
                    <a:lumMod val="75000"/>
                  </a:schemeClr>
                </a:solidFill>
              </a:rPr>
              <a:t>.</a:t>
            </a:r>
          </a:p>
          <a:p>
            <a:pPr>
              <a:defRPr/>
            </a:pPr>
            <a:r>
              <a:rPr lang="ru-RU" sz="1600" dirty="0" smtClean="0">
                <a:solidFill>
                  <a:schemeClr val="accent6">
                    <a:lumMod val="75000"/>
                  </a:schemeClr>
                </a:solidFill>
              </a:rPr>
              <a:t>Разутюжить шов заднего полотнища.</a:t>
            </a:r>
          </a:p>
        </p:txBody>
      </p:sp>
      <p:sp>
        <p:nvSpPr>
          <p:cNvPr id="25604" name="Содержимое 4"/>
          <p:cNvSpPr>
            <a:spLocks noGrp="1"/>
          </p:cNvSpPr>
          <p:nvPr>
            <p:ph sz="quarter" idx="2"/>
          </p:nvPr>
        </p:nvSpPr>
        <p:spPr>
          <a:xfrm>
            <a:off x="3486150" y="1333501"/>
            <a:ext cx="3264694" cy="7524751"/>
          </a:xfrm>
          <a:blipFill dpi="0" rotWithShape="1">
            <a:blip r:embed="rId3" cstate="print"/>
            <a:srcRect/>
            <a:tile tx="0" ty="0" sx="100000" sy="100000" flip="none" algn="tl"/>
          </a:blipFill>
        </p:spPr>
        <p:txBody>
          <a:bodyPr>
            <a:normAutofit lnSpcReduction="10000"/>
          </a:bodyPr>
          <a:lstStyle/>
          <a:p>
            <a:pPr>
              <a:buFontTx/>
              <a:buNone/>
              <a:defRPr/>
            </a:pPr>
            <a:r>
              <a:rPr lang="ru-RU" sz="1800" dirty="0" smtClean="0">
                <a:solidFill>
                  <a:schemeClr val="accent6">
                    <a:lumMod val="75000"/>
                  </a:schemeClr>
                </a:solidFill>
              </a:rPr>
              <a:t>                   </a:t>
            </a:r>
          </a:p>
          <a:p>
            <a:pPr>
              <a:buFontTx/>
              <a:buNone/>
              <a:defRPr/>
            </a:pPr>
            <a:endParaRPr lang="ru-RU" sz="1600" dirty="0" smtClean="0">
              <a:solidFill>
                <a:schemeClr val="accent6">
                  <a:lumMod val="75000"/>
                </a:schemeClr>
              </a:solidFill>
            </a:endParaRPr>
          </a:p>
          <a:p>
            <a:pPr>
              <a:defRPr/>
            </a:pPr>
            <a:r>
              <a:rPr lang="ru-RU" sz="1600" dirty="0" smtClean="0">
                <a:solidFill>
                  <a:schemeClr val="accent6">
                    <a:lumMod val="75000"/>
                  </a:schemeClr>
                </a:solidFill>
              </a:rPr>
              <a:t>Обработать застежку в шве </a:t>
            </a:r>
          </a:p>
          <a:p>
            <a:pPr>
              <a:buNone/>
              <a:defRPr/>
            </a:pPr>
            <a:r>
              <a:rPr lang="ru-RU" sz="1600" dirty="0" smtClean="0">
                <a:solidFill>
                  <a:schemeClr val="accent6">
                    <a:lumMod val="75000"/>
                  </a:schemeClr>
                </a:solidFill>
              </a:rPr>
              <a:t>тесьмой - молнией</a:t>
            </a:r>
          </a:p>
          <a:p>
            <a:pPr>
              <a:defRPr/>
            </a:pPr>
            <a:r>
              <a:rPr lang="ru-RU" sz="1600" dirty="0" smtClean="0">
                <a:solidFill>
                  <a:schemeClr val="accent6">
                    <a:lumMod val="75000"/>
                  </a:schemeClr>
                </a:solidFill>
              </a:rPr>
              <a:t>Обработать верхний срез</a:t>
            </a:r>
          </a:p>
          <a:p>
            <a:pPr>
              <a:defRPr/>
            </a:pPr>
            <a:r>
              <a:rPr lang="ru-RU" sz="1600" dirty="0" smtClean="0">
                <a:solidFill>
                  <a:schemeClr val="accent6">
                    <a:lumMod val="75000"/>
                  </a:schemeClr>
                </a:solidFill>
              </a:rPr>
              <a:t>юбки обтачкой.</a:t>
            </a:r>
          </a:p>
          <a:p>
            <a:pPr>
              <a:defRPr/>
            </a:pPr>
            <a:r>
              <a:rPr lang="ru-RU" sz="1600" dirty="0" smtClean="0">
                <a:solidFill>
                  <a:schemeClr val="accent6">
                    <a:lumMod val="75000"/>
                  </a:schemeClr>
                </a:solidFill>
              </a:rPr>
              <a:t>Обработать нижний срез юбки швом </a:t>
            </a:r>
            <a:r>
              <a:rPr lang="ru-RU" sz="1600" dirty="0" err="1" smtClean="0">
                <a:solidFill>
                  <a:schemeClr val="accent6">
                    <a:lumMod val="75000"/>
                  </a:schemeClr>
                </a:solidFill>
              </a:rPr>
              <a:t>вподгибку</a:t>
            </a:r>
            <a:r>
              <a:rPr lang="ru-RU" sz="1600" dirty="0" smtClean="0">
                <a:solidFill>
                  <a:schemeClr val="accent6">
                    <a:lumMod val="75000"/>
                  </a:schemeClr>
                </a:solidFill>
              </a:rPr>
              <a:t> с открытым срезом, прикрепив срез потайными стежками.</a:t>
            </a:r>
          </a:p>
          <a:p>
            <a:pPr>
              <a:defRPr/>
            </a:pPr>
            <a:r>
              <a:rPr lang="ru-RU" sz="1600" dirty="0" smtClean="0">
                <a:solidFill>
                  <a:schemeClr val="accent6">
                    <a:lumMod val="75000"/>
                  </a:schemeClr>
                </a:solidFill>
              </a:rPr>
              <a:t>Выполнить влажно – тепловую обработку изделия.</a:t>
            </a:r>
          </a:p>
          <a:p>
            <a:pPr>
              <a:buNone/>
              <a:defRPr/>
            </a:pPr>
            <a:endParaRPr lang="ru-RU" sz="1600" dirty="0" smtClean="0">
              <a:solidFill>
                <a:schemeClr val="accent6">
                  <a:lumMod val="75000"/>
                </a:schemeClr>
              </a:solidFill>
            </a:endParaRPr>
          </a:p>
          <a:p>
            <a:pPr>
              <a:buNone/>
              <a:defRPr/>
            </a:pPr>
            <a:endParaRPr lang="ru-RU" sz="1600" dirty="0" smtClean="0">
              <a:solidFill>
                <a:schemeClr val="accent6">
                  <a:lumMod val="75000"/>
                </a:schemeClr>
              </a:solidFill>
            </a:endParaRPr>
          </a:p>
          <a:p>
            <a:pPr>
              <a:defRPr/>
            </a:pPr>
            <a:endParaRPr lang="ru-RU" sz="1600" dirty="0" smtClean="0">
              <a:solidFill>
                <a:schemeClr val="accent6">
                  <a:lumMod val="75000"/>
                </a:schemeClr>
              </a:solidFill>
            </a:endParaRPr>
          </a:p>
          <a:p>
            <a:pPr>
              <a:defRPr/>
            </a:pPr>
            <a:endParaRPr lang="ru-RU" sz="18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51235" y="1"/>
            <a:ext cx="6172200" cy="1691217"/>
          </a:xfrm>
          <a:gradFill rotWithShape="0">
            <a:gsLst>
              <a:gs pos="0">
                <a:srgbClr val="CCCCFF"/>
              </a:gs>
              <a:gs pos="17999">
                <a:srgbClr val="99CCFF"/>
              </a:gs>
              <a:gs pos="36000">
                <a:srgbClr val="9966FF"/>
              </a:gs>
              <a:gs pos="61000">
                <a:srgbClr val="CC99FF"/>
              </a:gs>
              <a:gs pos="82001">
                <a:srgbClr val="99CCFF"/>
              </a:gs>
              <a:gs pos="100000">
                <a:srgbClr val="CCCCFF"/>
              </a:gs>
            </a:gsLst>
            <a:lin ang="5400000"/>
          </a:gradFill>
        </p:spPr>
        <p:txBody>
          <a:bodyPr>
            <a:normAutofit/>
          </a:bodyPr>
          <a:lstStyle/>
          <a:p>
            <a:pPr eaLnBrk="1" hangingPunct="1">
              <a:defRPr/>
            </a:pPr>
            <a:r>
              <a:rPr lang="ru-RU" sz="4000" b="1" dirty="0" smtClean="0">
                <a:solidFill>
                  <a:schemeClr val="accent6">
                    <a:lumMod val="75000"/>
                  </a:schemeClr>
                </a:solidFill>
                <a:latin typeface="Tahoma" pitchFamily="34" charset="0"/>
              </a:rPr>
              <a:t>Экономический расчет себестоимости</a:t>
            </a:r>
          </a:p>
        </p:txBody>
      </p:sp>
      <p:sp>
        <p:nvSpPr>
          <p:cNvPr id="35843" name="Rectangle 3"/>
          <p:cNvSpPr>
            <a:spLocks noGrp="1" noChangeArrowheads="1"/>
          </p:cNvSpPr>
          <p:nvPr>
            <p:ph sz="quarter" idx="1"/>
          </p:nvPr>
        </p:nvSpPr>
        <p:spPr>
          <a:xfrm>
            <a:off x="351235" y="1788584"/>
            <a:ext cx="6172200" cy="7355416"/>
          </a:xfrm>
        </p:spPr>
        <p:txBody>
          <a:bodyPr/>
          <a:lstStyle/>
          <a:p>
            <a:pPr eaLnBrk="1" hangingPunct="1">
              <a:buFontTx/>
              <a:buNone/>
            </a:pPr>
            <a:r>
              <a:rPr lang="ru-RU" smtClean="0"/>
              <a:t> </a:t>
            </a:r>
          </a:p>
        </p:txBody>
      </p:sp>
      <p:sp>
        <p:nvSpPr>
          <p:cNvPr id="35844" name="Rectangle 4"/>
          <p:cNvSpPr>
            <a:spLocks noChangeArrowheads="1"/>
          </p:cNvSpPr>
          <p:nvPr/>
        </p:nvSpPr>
        <p:spPr bwMode="auto">
          <a:xfrm>
            <a:off x="134541" y="1883833"/>
            <a:ext cx="6723459" cy="6714067"/>
          </a:xfrm>
          <a:prstGeom prst="rect">
            <a:avLst/>
          </a:prstGeom>
          <a:blipFill>
            <a:blip r:embed="rId3" cstate="print"/>
            <a:tile tx="0" ty="0" sx="100000" sy="100000" flip="none" algn="tl"/>
          </a:blipFill>
          <a:ln w="9525">
            <a:noFill/>
            <a:miter lim="800000"/>
            <a:headEnd/>
            <a:tailEnd/>
          </a:ln>
        </p:spPr>
        <p:txBody>
          <a:bodyPr>
            <a:spAutoFit/>
          </a:bodyPr>
          <a:lstStyle/>
          <a:p>
            <a:pPr>
              <a:defRPr/>
            </a:pPr>
            <a:r>
              <a:rPr lang="ru-RU" dirty="0">
                <a:latin typeface="Tahoma" pitchFamily="34" charset="0"/>
              </a:rPr>
              <a:t>     </a:t>
            </a:r>
            <a:r>
              <a:rPr lang="ru-RU" dirty="0">
                <a:solidFill>
                  <a:schemeClr val="accent6">
                    <a:lumMod val="75000"/>
                  </a:schemeClr>
                </a:solidFill>
                <a:latin typeface="Tahoma" pitchFamily="34" charset="0"/>
              </a:rPr>
              <a:t>Объектом любой деятельности является производимый товар, продукт, услуга. В условиях рыночного хозяйства все эти три разновидности принято именовать единым термином - «товар». Что же такое товар и каковы его свойства?</a:t>
            </a:r>
          </a:p>
          <a:p>
            <a:pPr lvl="1">
              <a:defRPr/>
            </a:pPr>
            <a:r>
              <a:rPr lang="ru-RU" dirty="0">
                <a:solidFill>
                  <a:schemeClr val="accent6">
                    <a:lumMod val="75000"/>
                  </a:schemeClr>
                </a:solidFill>
                <a:latin typeface="Tahoma" pitchFamily="34" charset="0"/>
              </a:rPr>
              <a:t>      Прежде всего товар – это продукт труда. Под продуктом в данном случае мы понимаем процесс расходования человеком его физических или умственных усилий, направленных на целесообразное изменение природы и доведение его до состояния, готового к потреблению.</a:t>
            </a:r>
          </a:p>
          <a:p>
            <a:pPr lvl="1">
              <a:defRPr/>
            </a:pPr>
            <a:r>
              <a:rPr lang="ru-RU" dirty="0">
                <a:solidFill>
                  <a:schemeClr val="accent6">
                    <a:lumMod val="75000"/>
                  </a:schemeClr>
                </a:solidFill>
                <a:latin typeface="Tahoma" pitchFamily="34" charset="0"/>
              </a:rPr>
              <a:t>     Не всякий продукт труда выступает в качестве товара – лишь тот, что     предназначен для обмена, продажи, для его передачи кому либо с условием компенсации усилий, затраченных на производство такого продукта труда.</a:t>
            </a:r>
          </a:p>
          <a:p>
            <a:pPr lvl="1">
              <a:defRPr/>
            </a:pPr>
            <a:r>
              <a:rPr lang="ru-RU" dirty="0">
                <a:solidFill>
                  <a:schemeClr val="accent6">
                    <a:lumMod val="75000"/>
                  </a:schemeClr>
                </a:solidFill>
                <a:latin typeface="Tahoma" pitchFamily="34" charset="0"/>
              </a:rPr>
              <a:t>     Товар должен удовлетворять какую-либо потребность покупателя. Другими словами, товар - это такой продукт труда, в обладании которым заинтересован потребитель.</a:t>
            </a:r>
          </a:p>
          <a:p>
            <a:pPr lvl="1">
              <a:defRPr/>
            </a:pPr>
            <a:r>
              <a:rPr lang="ru-RU" dirty="0">
                <a:solidFill>
                  <a:schemeClr val="accent6">
                    <a:lumMod val="75000"/>
                  </a:schemeClr>
                </a:solidFill>
                <a:latin typeface="Tahoma" pitchFamily="34" charset="0"/>
              </a:rPr>
              <a:t>Товар, таким образом, обладает потребительской стоимостью (полезностью). </a:t>
            </a:r>
          </a:p>
          <a:p>
            <a:pPr lvl="1">
              <a:defRPr/>
            </a:pPr>
            <a:r>
              <a:rPr lang="ru-RU" dirty="0">
                <a:solidFill>
                  <a:schemeClr val="accent6">
                    <a:lumMod val="75000"/>
                  </a:schemeClr>
                </a:solidFill>
                <a:latin typeface="Tahoma" pitchFamily="34" charset="0"/>
              </a:rPr>
              <a:t>     Потребительская стоимость – это способность товара удовлетворять какую-либо потребность индивида в чем-либо (в еде, духовном росте, расширении кругозора).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sz="quarter" idx="1"/>
          </p:nvPr>
        </p:nvSpPr>
        <p:spPr>
          <a:xfrm>
            <a:off x="160735" y="539751"/>
            <a:ext cx="6590109" cy="7628467"/>
          </a:xfrm>
          <a:blipFill dpi="0" rotWithShape="1">
            <a:blip r:embed="rId3" cstate="print"/>
            <a:srcRect/>
            <a:tile tx="0" ty="0" sx="100000" sy="100000" flip="none" algn="tl"/>
          </a:blipFill>
        </p:spPr>
        <p:txBody>
          <a:bodyPr/>
          <a:lstStyle/>
          <a:p>
            <a:pPr eaLnBrk="1" hangingPunct="1">
              <a:buFontTx/>
              <a:buNone/>
            </a:pPr>
            <a:r>
              <a:rPr lang="ru-RU" smtClean="0"/>
              <a:t> </a:t>
            </a:r>
          </a:p>
        </p:txBody>
      </p:sp>
      <p:sp>
        <p:nvSpPr>
          <p:cNvPr id="36867" name="Rectangle 5"/>
          <p:cNvSpPr>
            <a:spLocks noChangeArrowheads="1"/>
          </p:cNvSpPr>
          <p:nvPr/>
        </p:nvSpPr>
        <p:spPr bwMode="auto">
          <a:xfrm>
            <a:off x="134541" y="1210734"/>
            <a:ext cx="6723459" cy="5632311"/>
          </a:xfrm>
          <a:prstGeom prst="rect">
            <a:avLst/>
          </a:prstGeom>
          <a:noFill/>
          <a:ln w="9525">
            <a:noFill/>
            <a:miter lim="800000"/>
            <a:headEnd/>
            <a:tailEnd/>
          </a:ln>
        </p:spPr>
        <p:txBody>
          <a:bodyPr>
            <a:spAutoFit/>
          </a:bodyPr>
          <a:lstStyle/>
          <a:p>
            <a:pPr>
              <a:defRPr/>
            </a:pPr>
            <a:r>
              <a:rPr lang="ru-RU" sz="2000" dirty="0">
                <a:latin typeface="Tahoma" pitchFamily="34" charset="0"/>
              </a:rPr>
              <a:t>     </a:t>
            </a:r>
            <a:r>
              <a:rPr lang="ru-RU" sz="2000" dirty="0">
                <a:solidFill>
                  <a:schemeClr val="accent6">
                    <a:lumMod val="75000"/>
                  </a:schemeClr>
                </a:solidFill>
                <a:latin typeface="Tahoma" pitchFamily="34" charset="0"/>
              </a:rPr>
              <a:t>Главной отличительной чертой товара выступает его цена – то количество денежных единиц, которое покупатель соглашается передать продавцу в обмен на право пользования и обладания этим товаром. В основе цены лежит себестоимость продукции. </a:t>
            </a:r>
          </a:p>
          <a:p>
            <a:pPr>
              <a:defRPr/>
            </a:pPr>
            <a:r>
              <a:rPr lang="ru-RU" sz="2000" i="1" dirty="0">
                <a:solidFill>
                  <a:schemeClr val="accent6">
                    <a:lumMod val="75000"/>
                  </a:schemeClr>
                </a:solidFill>
                <a:latin typeface="Tahoma" pitchFamily="34" charset="0"/>
              </a:rPr>
              <a:t>     Себестоимость</a:t>
            </a:r>
            <a:r>
              <a:rPr lang="ru-RU" sz="2000" dirty="0">
                <a:solidFill>
                  <a:schemeClr val="accent6">
                    <a:lumMod val="75000"/>
                  </a:schemeClr>
                </a:solidFill>
                <a:latin typeface="Tahoma" pitchFamily="34" charset="0"/>
              </a:rPr>
              <a:t> – денежное выражение всех затрат , связанных с производством и реализацией продукции.</a:t>
            </a:r>
          </a:p>
          <a:p>
            <a:pPr>
              <a:defRPr/>
            </a:pPr>
            <a:r>
              <a:rPr lang="ru-RU" sz="2000" dirty="0">
                <a:solidFill>
                  <a:schemeClr val="accent6">
                    <a:lumMod val="75000"/>
                  </a:schemeClr>
                </a:solidFill>
                <a:latin typeface="Tahoma" pitchFamily="34" charset="0"/>
              </a:rPr>
              <a:t>     Цель, которую  я поставила, является определение себестоимости единицы выпускаемой продукции, т.е. определение калькуляции. Оно имеет свою потребительскую полезность, поскольку выполняет  роль – предмета домашнего обихода.</a:t>
            </a:r>
          </a:p>
          <a:p>
            <a:pPr>
              <a:defRPr/>
            </a:pPr>
            <a:r>
              <a:rPr lang="ru-RU" sz="2000" dirty="0">
                <a:solidFill>
                  <a:schemeClr val="accent6">
                    <a:lumMod val="75000"/>
                  </a:schemeClr>
                </a:solidFill>
                <a:latin typeface="Tahoma" pitchFamily="34" charset="0"/>
              </a:rPr>
              <a:t>      В себестоимость единицы данного товара (костюм) будут включаться следующие затраты:</a:t>
            </a:r>
          </a:p>
          <a:p>
            <a:pPr>
              <a:defRPr/>
            </a:pPr>
            <a:r>
              <a:rPr lang="ru-RU" sz="2000" dirty="0">
                <a:solidFill>
                  <a:schemeClr val="accent6">
                    <a:lumMod val="75000"/>
                  </a:schemeClr>
                </a:solidFill>
                <a:latin typeface="Tahoma" pitchFamily="34" charset="0"/>
              </a:rPr>
              <a:t> </a:t>
            </a:r>
          </a:p>
          <a:p>
            <a:pPr>
              <a:defRPr/>
            </a:pPr>
            <a:endParaRPr lang="ru-RU" sz="2000" dirty="0">
              <a:latin typeface="Tahoma" pitchFamily="34" charset="0"/>
            </a:endParaRPr>
          </a:p>
          <a:p>
            <a:pPr>
              <a:defRPr/>
            </a:pPr>
            <a:r>
              <a:rPr lang="ru-RU" sz="2000" dirty="0">
                <a:latin typeface="Tahoma" pitchFamily="34" charset="0"/>
              </a:rPr>
              <a:t>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gradFill rotWithShape="0">
            <a:gsLst>
              <a:gs pos="0">
                <a:srgbClr val="CCCCFF"/>
              </a:gs>
              <a:gs pos="17999">
                <a:srgbClr val="99CCFF"/>
              </a:gs>
              <a:gs pos="36000">
                <a:srgbClr val="9966FF"/>
              </a:gs>
              <a:gs pos="61000">
                <a:srgbClr val="CC99FF"/>
              </a:gs>
              <a:gs pos="82001">
                <a:srgbClr val="99CCFF"/>
              </a:gs>
              <a:gs pos="100000">
                <a:srgbClr val="CCCCFF"/>
              </a:gs>
            </a:gsLst>
            <a:lin ang="5400000"/>
          </a:gradFill>
        </p:spPr>
        <p:txBody>
          <a:bodyPr>
            <a:normAutofit/>
          </a:bodyPr>
          <a:lstStyle/>
          <a:p>
            <a:pPr eaLnBrk="1" hangingPunct="1">
              <a:defRPr/>
            </a:pPr>
            <a:r>
              <a:rPr lang="ru-RU" sz="4000" b="1" dirty="0" smtClean="0">
                <a:solidFill>
                  <a:schemeClr val="accent6">
                    <a:lumMod val="75000"/>
                  </a:schemeClr>
                </a:solidFill>
                <a:latin typeface="Tahoma" pitchFamily="34" charset="0"/>
              </a:rPr>
              <a:t>Расчёт на затраты тканей и материалов</a:t>
            </a:r>
          </a:p>
        </p:txBody>
      </p:sp>
      <p:graphicFrame>
        <p:nvGraphicFramePr>
          <p:cNvPr id="35984" name="Group 144"/>
          <p:cNvGraphicFramePr>
            <a:graphicFrameLocks noGrp="1"/>
          </p:cNvGraphicFramePr>
          <p:nvPr>
            <p:ph type="tbl" idx="1"/>
          </p:nvPr>
        </p:nvGraphicFramePr>
        <p:xfrm>
          <a:off x="342900" y="2133600"/>
          <a:ext cx="6172201" cy="4463629"/>
        </p:xfrm>
        <a:graphic>
          <a:graphicData uri="http://schemas.openxmlformats.org/drawingml/2006/table">
            <a:tbl>
              <a:tblPr/>
              <a:tblGrid>
                <a:gridCol w="1682354"/>
                <a:gridCol w="1403747"/>
                <a:gridCol w="1543050"/>
                <a:gridCol w="1543050"/>
              </a:tblGrid>
              <a:tr h="55456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Наименование</a:t>
                      </a:r>
                    </a:p>
                  </a:txBody>
                  <a:tcPr marL="68580" marR="68580"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Шт.</a:t>
                      </a:r>
                    </a:p>
                  </a:txBody>
                  <a:tcPr marL="68580" marR="68580" marT="60960" marB="60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Цена за шт.</a:t>
                      </a:r>
                    </a:p>
                  </a:txBody>
                  <a:tcPr marL="68580" marR="68580" marT="60960" marB="60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Цена</a:t>
                      </a:r>
                    </a:p>
                  </a:txBody>
                  <a:tcPr marL="68580" marR="68580"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344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Нитки  швейные черные</a:t>
                      </a:r>
                    </a:p>
                  </a:txBody>
                  <a:tcPr marL="68580" marR="68580"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1шт. </a:t>
                      </a:r>
                    </a:p>
                  </a:txBody>
                  <a:tcPr marL="68580" marR="68580" marT="60960" marB="60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15руб</a:t>
                      </a:r>
                    </a:p>
                  </a:txBody>
                  <a:tcPr marL="68580" marR="68580" marT="60960" marB="60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15руб</a:t>
                      </a:r>
                    </a:p>
                  </a:txBody>
                  <a:tcPr marL="68580" marR="68580"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344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Ткань  </a:t>
                      </a:r>
                      <a:r>
                        <a:rPr kumimoji="0" lang="ru-RU" sz="2000" b="0" i="0" u="none" strike="noStrike" cap="none" normalizeH="0" baseline="0" dirty="0" err="1" smtClean="0">
                          <a:ln>
                            <a:noFill/>
                          </a:ln>
                          <a:solidFill>
                            <a:schemeClr val="accent6">
                              <a:lumMod val="75000"/>
                            </a:schemeClr>
                          </a:solidFill>
                          <a:effectLst/>
                          <a:latin typeface="Tahoma" pitchFamily="34" charset="0"/>
                        </a:rPr>
                        <a:t>костюмно</a:t>
                      </a:r>
                      <a:r>
                        <a:rPr kumimoji="0" lang="ru-RU" sz="2000" b="0" i="0" u="none" strike="noStrike" cap="none" normalizeH="0" baseline="0" dirty="0" smtClean="0">
                          <a:ln>
                            <a:noFill/>
                          </a:ln>
                          <a:solidFill>
                            <a:schemeClr val="accent6">
                              <a:lumMod val="75000"/>
                            </a:schemeClr>
                          </a:solidFill>
                          <a:effectLst/>
                          <a:latin typeface="Tahoma" pitchFamily="34" charset="0"/>
                        </a:rPr>
                        <a:t>  - плательная</a:t>
                      </a:r>
                    </a:p>
                  </a:txBody>
                  <a:tcPr marL="68580" marR="68580"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0,5 м</a:t>
                      </a:r>
                    </a:p>
                  </a:txBody>
                  <a:tcPr marL="68580" marR="68580" marT="60960" marB="60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600руб</a:t>
                      </a:r>
                    </a:p>
                  </a:txBody>
                  <a:tcPr marL="68580" marR="68580" marT="60960" marB="60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300руб</a:t>
                      </a:r>
                    </a:p>
                  </a:txBody>
                  <a:tcPr marL="68580" marR="68580"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Флизелин</a:t>
                      </a:r>
                    </a:p>
                  </a:txBody>
                  <a:tcPr marL="68580" marR="68580"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10 см</a:t>
                      </a:r>
                    </a:p>
                  </a:txBody>
                  <a:tcPr marL="68580" marR="68580" marT="60960" marB="60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50руб</a:t>
                      </a:r>
                    </a:p>
                  </a:txBody>
                  <a:tcPr marL="68580" marR="68580" marT="60960" marB="60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5руб</a:t>
                      </a:r>
                    </a:p>
                  </a:txBody>
                  <a:tcPr marL="68580" marR="68580"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Молния</a:t>
                      </a:r>
                    </a:p>
                  </a:txBody>
                  <a:tcPr marL="68580" marR="68580"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1шт.</a:t>
                      </a:r>
                    </a:p>
                  </a:txBody>
                  <a:tcPr marL="68580" marR="68580" marT="60960" marB="60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25руб</a:t>
                      </a:r>
                    </a:p>
                  </a:txBody>
                  <a:tcPr marL="68580" marR="68580" marT="60960" marB="60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25руб</a:t>
                      </a:r>
                    </a:p>
                  </a:txBody>
                  <a:tcPr marL="68580" marR="68580"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567">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Итого:</a:t>
                      </a:r>
                    </a:p>
                  </a:txBody>
                  <a:tcPr marL="68580" marR="68580"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chemeClr val="accent6">
                              <a:lumMod val="75000"/>
                            </a:schemeClr>
                          </a:solidFill>
                          <a:effectLst/>
                          <a:latin typeface="Tahoma" pitchFamily="34" charset="0"/>
                        </a:rPr>
                        <a:t>345 рублей</a:t>
                      </a:r>
                    </a:p>
                  </a:txBody>
                  <a:tcPr marL="68580" marR="68580"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heel spokes="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gradFill rotWithShape="0">
            <a:gsLst>
              <a:gs pos="0">
                <a:srgbClr val="CCCCFF"/>
              </a:gs>
              <a:gs pos="17999">
                <a:srgbClr val="99CCFF"/>
              </a:gs>
              <a:gs pos="36000">
                <a:srgbClr val="9966FF"/>
              </a:gs>
              <a:gs pos="61000">
                <a:srgbClr val="CC99FF"/>
              </a:gs>
              <a:gs pos="82001">
                <a:srgbClr val="99CCFF"/>
              </a:gs>
              <a:gs pos="100000">
                <a:srgbClr val="CCCCFF"/>
              </a:gs>
            </a:gsLst>
            <a:lin ang="5400000"/>
          </a:gradFill>
        </p:spPr>
        <p:txBody>
          <a:bodyPr/>
          <a:lstStyle/>
          <a:p>
            <a:pPr eaLnBrk="1" hangingPunct="1">
              <a:defRPr/>
            </a:pPr>
            <a:r>
              <a:rPr lang="ru-RU" sz="4000" b="1" dirty="0" smtClean="0">
                <a:solidFill>
                  <a:schemeClr val="accent6">
                    <a:lumMod val="75000"/>
                  </a:schemeClr>
                </a:solidFill>
                <a:latin typeface="Tahoma" pitchFamily="34" charset="0"/>
              </a:rPr>
              <a:t>Затраты на электроэнергию</a:t>
            </a:r>
          </a:p>
        </p:txBody>
      </p:sp>
      <p:sp>
        <p:nvSpPr>
          <p:cNvPr id="38915" name="Rectangle 3"/>
          <p:cNvSpPr>
            <a:spLocks noGrp="1" noChangeArrowheads="1"/>
          </p:cNvSpPr>
          <p:nvPr>
            <p:ph sz="quarter" idx="1"/>
          </p:nvPr>
        </p:nvSpPr>
        <p:spPr>
          <a:blipFill>
            <a:blip r:embed="rId3" cstate="print"/>
            <a:tile tx="0" ty="0" sx="100000" sy="100000" flip="none" algn="tl"/>
          </a:blipFill>
        </p:spPr>
        <p:txBody>
          <a:bodyPr/>
          <a:lstStyle/>
          <a:p>
            <a:pPr algn="ctr" eaLnBrk="1" hangingPunct="1">
              <a:buFontTx/>
              <a:buNone/>
              <a:defRPr/>
            </a:pPr>
            <a:r>
              <a:rPr lang="ru-RU" dirty="0" smtClean="0"/>
              <a:t>  </a:t>
            </a:r>
            <a:r>
              <a:rPr lang="ru-RU" sz="2800" dirty="0" smtClean="0">
                <a:solidFill>
                  <a:schemeClr val="accent6">
                    <a:lumMod val="75000"/>
                  </a:schemeClr>
                </a:solidFill>
                <a:latin typeface="Tahoma" pitchFamily="34" charset="0"/>
              </a:rPr>
              <a:t>Работа по изготовлению юбки составила 1о дней</a:t>
            </a:r>
          </a:p>
          <a:p>
            <a:pPr algn="ctr" eaLnBrk="1" hangingPunct="1">
              <a:buFontTx/>
              <a:buNone/>
              <a:defRPr/>
            </a:pPr>
            <a:r>
              <a:rPr lang="ru-RU" sz="2800" dirty="0" smtClean="0">
                <a:solidFill>
                  <a:schemeClr val="accent6">
                    <a:lumMod val="75000"/>
                  </a:schemeClr>
                </a:solidFill>
                <a:latin typeface="Tahoma" pitchFamily="34" charset="0"/>
              </a:rPr>
              <a:t>  За 1 час работы используется 2 кВатт.</a:t>
            </a:r>
          </a:p>
          <a:p>
            <a:pPr algn="ctr" eaLnBrk="1" hangingPunct="1">
              <a:buFontTx/>
              <a:buNone/>
              <a:defRPr/>
            </a:pPr>
            <a:r>
              <a:rPr lang="ru-RU" sz="2800" dirty="0" smtClean="0">
                <a:solidFill>
                  <a:schemeClr val="accent6">
                    <a:lumMod val="75000"/>
                  </a:schemeClr>
                </a:solidFill>
                <a:latin typeface="Tahoma" pitchFamily="34" charset="0"/>
              </a:rPr>
              <a:t>  В день работа проходила 30 минут, за день используется – 30 мин.</a:t>
            </a:r>
            <a:r>
              <a:rPr lang="en-US" sz="2800" dirty="0" smtClean="0">
                <a:solidFill>
                  <a:schemeClr val="accent6">
                    <a:lumMod val="75000"/>
                  </a:schemeClr>
                </a:solidFill>
                <a:latin typeface="Tahoma" pitchFamily="34" charset="0"/>
              </a:rPr>
              <a:t> </a:t>
            </a:r>
            <a:r>
              <a:rPr lang="ru-RU" sz="2800" dirty="0" smtClean="0">
                <a:solidFill>
                  <a:schemeClr val="accent6">
                    <a:lumMod val="75000"/>
                  </a:schemeClr>
                </a:solidFill>
                <a:latin typeface="Tahoma" pitchFamily="34" charset="0"/>
              </a:rPr>
              <a:t>=1 кВатт.</a:t>
            </a:r>
          </a:p>
          <a:p>
            <a:pPr algn="ctr" eaLnBrk="1" hangingPunct="1">
              <a:buFontTx/>
              <a:buNone/>
              <a:defRPr/>
            </a:pPr>
            <a:r>
              <a:rPr lang="ru-RU" sz="2800" dirty="0" smtClean="0">
                <a:solidFill>
                  <a:schemeClr val="accent6">
                    <a:lumMod val="75000"/>
                  </a:schemeClr>
                </a:solidFill>
                <a:latin typeface="Tahoma" pitchFamily="34" charset="0"/>
              </a:rPr>
              <a:t>  За 10 дней было использовано –  </a:t>
            </a:r>
          </a:p>
          <a:p>
            <a:pPr algn="ctr" eaLnBrk="1" hangingPunct="1">
              <a:buFontTx/>
              <a:buNone/>
              <a:defRPr/>
            </a:pPr>
            <a:r>
              <a:rPr lang="ru-RU" sz="2800" dirty="0" smtClean="0">
                <a:solidFill>
                  <a:schemeClr val="accent6">
                    <a:lumMod val="75000"/>
                  </a:schemeClr>
                </a:solidFill>
                <a:latin typeface="Tahoma" pitchFamily="34" charset="0"/>
              </a:rPr>
              <a:t>   10 дн. </a:t>
            </a:r>
            <a:r>
              <a:rPr lang="en-US" sz="2800" dirty="0" smtClean="0">
                <a:solidFill>
                  <a:schemeClr val="accent6">
                    <a:lumMod val="75000"/>
                  </a:schemeClr>
                </a:solidFill>
                <a:latin typeface="Tahoma" pitchFamily="34" charset="0"/>
              </a:rPr>
              <a:t>x</a:t>
            </a:r>
            <a:r>
              <a:rPr lang="ru-RU" sz="2800" dirty="0" smtClean="0">
                <a:solidFill>
                  <a:schemeClr val="accent6">
                    <a:lumMod val="75000"/>
                  </a:schemeClr>
                </a:solidFill>
                <a:latin typeface="Tahoma" pitchFamily="34" charset="0"/>
              </a:rPr>
              <a:t> 1кВатт=10кВатт.</a:t>
            </a:r>
            <a:endParaRPr lang="en-US" sz="2800" dirty="0" smtClean="0">
              <a:solidFill>
                <a:schemeClr val="accent6">
                  <a:lumMod val="75000"/>
                </a:schemeClr>
              </a:solidFill>
              <a:latin typeface="Tahoma" pitchFamily="34" charset="0"/>
            </a:endParaRPr>
          </a:p>
          <a:p>
            <a:pPr algn="ctr" eaLnBrk="1" hangingPunct="1">
              <a:buFontTx/>
              <a:buNone/>
              <a:defRPr/>
            </a:pPr>
            <a:r>
              <a:rPr lang="en-US" sz="2800" dirty="0" smtClean="0">
                <a:solidFill>
                  <a:schemeClr val="accent6">
                    <a:lumMod val="75000"/>
                  </a:schemeClr>
                </a:solidFill>
                <a:latin typeface="Tahoma" pitchFamily="34" charset="0"/>
              </a:rPr>
              <a:t>  </a:t>
            </a:r>
            <a:r>
              <a:rPr lang="ru-RU" sz="2800" dirty="0" smtClean="0">
                <a:solidFill>
                  <a:schemeClr val="accent6">
                    <a:lumMod val="75000"/>
                  </a:schemeClr>
                </a:solidFill>
                <a:latin typeface="Tahoma" pitchFamily="34" charset="0"/>
              </a:rPr>
              <a:t>10кВатт </a:t>
            </a:r>
            <a:r>
              <a:rPr lang="en-US" sz="2800" dirty="0" smtClean="0">
                <a:solidFill>
                  <a:schemeClr val="accent6">
                    <a:lumMod val="75000"/>
                  </a:schemeClr>
                </a:solidFill>
                <a:latin typeface="Tahoma" pitchFamily="34" charset="0"/>
              </a:rPr>
              <a:t>x</a:t>
            </a:r>
            <a:r>
              <a:rPr lang="ru-RU" sz="2800" dirty="0" smtClean="0">
                <a:solidFill>
                  <a:schemeClr val="accent6">
                    <a:lumMod val="75000"/>
                  </a:schemeClr>
                </a:solidFill>
                <a:latin typeface="Tahoma" pitchFamily="34" charset="0"/>
              </a:rPr>
              <a:t> 1,83руб.=18,30руб.</a:t>
            </a:r>
          </a:p>
          <a:p>
            <a:pPr eaLnBrk="1" hangingPunct="1">
              <a:buFontTx/>
              <a:buNone/>
              <a:defRPr/>
            </a:pPr>
            <a:r>
              <a:rPr lang="ru-RU" sz="2800" dirty="0" smtClean="0">
                <a:solidFill>
                  <a:schemeClr val="accent6">
                    <a:lumMod val="75000"/>
                  </a:schemeClr>
                </a:solidFill>
                <a:latin typeface="Tahoma" pitchFamily="34" charset="0"/>
              </a:rPr>
              <a:t>   </a:t>
            </a:r>
            <a:endParaRPr lang="ru-RU" dirty="0" smtClean="0">
              <a:solidFill>
                <a:schemeClr val="accent6">
                  <a:lumMod val="75000"/>
                </a:schemeClr>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ru-RU" sz="2800" b="1" i="1"/>
              <a:t>                   Экологическая часть.</a:t>
            </a:r>
          </a:p>
        </p:txBody>
      </p:sp>
      <p:sp>
        <p:nvSpPr>
          <p:cNvPr id="109572" name="Text Box 4"/>
          <p:cNvSpPr txBox="1">
            <a:spLocks noChangeArrowheads="1"/>
          </p:cNvSpPr>
          <p:nvPr/>
        </p:nvSpPr>
        <p:spPr bwMode="auto">
          <a:xfrm>
            <a:off x="1484710" y="1979084"/>
            <a:ext cx="4968478" cy="923330"/>
          </a:xfrm>
          <a:prstGeom prst="rect">
            <a:avLst/>
          </a:prstGeom>
          <a:noFill/>
          <a:ln w="9525">
            <a:noFill/>
            <a:miter lim="800000"/>
            <a:headEnd/>
            <a:tailEnd/>
          </a:ln>
          <a:effectLst/>
        </p:spPr>
        <p:txBody>
          <a:bodyPr>
            <a:spAutoFit/>
          </a:bodyPr>
          <a:lstStyle/>
          <a:p>
            <a:pPr>
              <a:spcBef>
                <a:spcPct val="50000"/>
              </a:spcBef>
            </a:pPr>
            <a:r>
              <a:rPr lang="ru-RU" dirty="0">
                <a:solidFill>
                  <a:schemeClr val="accent5">
                    <a:lumMod val="50000"/>
                  </a:schemeClr>
                </a:solidFill>
              </a:rPr>
              <a:t>Все использованные материалы изготовлены из экологически чистого сырья, не содержит </a:t>
            </a:r>
            <a:r>
              <a:rPr lang="ru-RU" dirty="0" smtClean="0">
                <a:solidFill>
                  <a:schemeClr val="accent5">
                    <a:lumMod val="50000"/>
                  </a:schemeClr>
                </a:solidFill>
              </a:rPr>
              <a:t>вредных </a:t>
            </a:r>
            <a:r>
              <a:rPr lang="ru-RU" dirty="0">
                <a:solidFill>
                  <a:schemeClr val="accent5">
                    <a:lumMod val="50000"/>
                  </a:schemeClr>
                </a:solidFill>
              </a:rPr>
              <a:t>веществ.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ru-RU" sz="2800" b="1" i="1"/>
              <a:t>                      Итоги работы.</a:t>
            </a:r>
          </a:p>
        </p:txBody>
      </p:sp>
      <p:sp>
        <p:nvSpPr>
          <p:cNvPr id="120836" name="Text Box 4"/>
          <p:cNvSpPr txBox="1">
            <a:spLocks noChangeArrowheads="1"/>
          </p:cNvSpPr>
          <p:nvPr/>
        </p:nvSpPr>
        <p:spPr bwMode="auto">
          <a:xfrm>
            <a:off x="1431131" y="1979084"/>
            <a:ext cx="4806554" cy="2585323"/>
          </a:xfrm>
          <a:prstGeom prst="rect">
            <a:avLst/>
          </a:prstGeom>
          <a:noFill/>
          <a:ln w="9525">
            <a:noFill/>
            <a:miter lim="800000"/>
            <a:headEnd/>
            <a:tailEnd/>
          </a:ln>
          <a:effectLst/>
        </p:spPr>
        <p:txBody>
          <a:bodyPr>
            <a:spAutoFit/>
          </a:bodyPr>
          <a:lstStyle/>
          <a:p>
            <a:pPr>
              <a:spcBef>
                <a:spcPct val="50000"/>
              </a:spcBef>
            </a:pPr>
            <a:r>
              <a:rPr lang="ru-RU" dirty="0"/>
              <a:t>Я проверила качество своей работы, </a:t>
            </a:r>
            <a:r>
              <a:rPr lang="ru-RU" dirty="0" smtClean="0"/>
              <a:t>Считаю что  получилось </a:t>
            </a:r>
            <a:r>
              <a:rPr lang="ru-RU" dirty="0"/>
              <a:t>хорошо, чисто, </a:t>
            </a:r>
            <a:r>
              <a:rPr lang="ru-RU" dirty="0" smtClean="0"/>
              <a:t>аккуратно, хотя затруднения были во время втачивания потайной молнии и обработки верхнего среза обтачкой. </a:t>
            </a:r>
            <a:r>
              <a:rPr lang="ru-RU" dirty="0"/>
              <a:t>В целом получилось прекрасное </a:t>
            </a:r>
            <a:r>
              <a:rPr lang="ru-RU" dirty="0" smtClean="0"/>
              <a:t>изделие</a:t>
            </a:r>
            <a:r>
              <a:rPr lang="ru-RU" dirty="0"/>
              <a:t>, которое послужит дорогим подарком близкому человеку. За работу я получила оценку «отлично».</a:t>
            </a:r>
          </a:p>
        </p:txBody>
      </p:sp>
      <p:sp>
        <p:nvSpPr>
          <p:cNvPr id="4" name="Прямоугольник 3"/>
          <p:cNvSpPr/>
          <p:nvPr/>
        </p:nvSpPr>
        <p:spPr>
          <a:xfrm>
            <a:off x="1500174" y="4572000"/>
            <a:ext cx="4714908" cy="2031325"/>
          </a:xfrm>
          <a:prstGeom prst="rect">
            <a:avLst/>
          </a:prstGeom>
        </p:spPr>
        <p:txBody>
          <a:bodyPr wrap="square">
            <a:spAutoFit/>
          </a:bodyPr>
          <a:lstStyle/>
          <a:p>
            <a:pPr>
              <a:spcBef>
                <a:spcPct val="50000"/>
              </a:spcBef>
            </a:pPr>
            <a:r>
              <a:rPr lang="ru-RU" dirty="0" smtClean="0"/>
              <a:t>Изделие выполнялось с соблюдением необходимых требований и правил безопасной работы, в четкой последовательности технологических операций, при правильном применении инструментов, материалов, оборудования.</a:t>
            </a:r>
            <a:endParaRPr lang="ru-RU"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1"/>
          <p:cNvSpPr>
            <a:spLocks noGrp="1"/>
          </p:cNvSpPr>
          <p:nvPr>
            <p:ph type="title"/>
          </p:nvPr>
        </p:nvSpPr>
        <p:spPr>
          <a:gradFill rotWithShape="0">
            <a:gsLst>
              <a:gs pos="0">
                <a:srgbClr val="CCCCFF"/>
              </a:gs>
              <a:gs pos="17999">
                <a:srgbClr val="99CCFF"/>
              </a:gs>
              <a:gs pos="36000">
                <a:srgbClr val="9966FF"/>
              </a:gs>
              <a:gs pos="61000">
                <a:srgbClr val="CC99FF"/>
              </a:gs>
              <a:gs pos="82001">
                <a:srgbClr val="99CCFF"/>
              </a:gs>
              <a:gs pos="100000">
                <a:srgbClr val="CCCCFF"/>
              </a:gs>
            </a:gsLst>
            <a:lin ang="5400000"/>
          </a:gradFill>
        </p:spPr>
        <p:txBody>
          <a:bodyPr/>
          <a:lstStyle/>
          <a:p>
            <a:r>
              <a:rPr lang="ru-RU" b="1" smtClean="0">
                <a:solidFill>
                  <a:srgbClr val="222268"/>
                </a:solidFill>
                <a:latin typeface="Tahoma" pitchFamily="34" charset="0"/>
                <a:cs typeface="Tahoma" pitchFamily="34" charset="0"/>
              </a:rPr>
              <a:t>Готовое изделие</a:t>
            </a:r>
          </a:p>
        </p:txBody>
      </p:sp>
      <p:pic>
        <p:nvPicPr>
          <p:cNvPr id="7170" name="Picture 2" descr="H:\проект Козис\S8301455.JPG"/>
          <p:cNvPicPr>
            <a:picLocks noChangeAspect="1" noChangeArrowheads="1"/>
          </p:cNvPicPr>
          <p:nvPr/>
        </p:nvPicPr>
        <p:blipFill>
          <a:blip r:embed="rId3" cstate="print"/>
          <a:srcRect/>
          <a:stretch>
            <a:fillRect/>
          </a:stretch>
        </p:blipFill>
        <p:spPr bwMode="auto">
          <a:xfrm>
            <a:off x="928670" y="3071802"/>
            <a:ext cx="4339858" cy="4429156"/>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51235" y="251884"/>
            <a:ext cx="6172200" cy="1524000"/>
          </a:xfrm>
          <a:gradFill rotWithShape="0">
            <a:gsLst>
              <a:gs pos="0">
                <a:srgbClr val="CCCCFF"/>
              </a:gs>
              <a:gs pos="17999">
                <a:srgbClr val="99CCFF"/>
              </a:gs>
              <a:gs pos="36000">
                <a:srgbClr val="9966FF"/>
              </a:gs>
              <a:gs pos="61000">
                <a:srgbClr val="CC99FF"/>
              </a:gs>
              <a:gs pos="82001">
                <a:srgbClr val="99CCFF"/>
              </a:gs>
              <a:gs pos="100000">
                <a:srgbClr val="CCCCFF"/>
              </a:gs>
            </a:gsLst>
            <a:lin ang="5400000"/>
          </a:gradFill>
        </p:spPr>
        <p:txBody>
          <a:bodyPr/>
          <a:lstStyle/>
          <a:p>
            <a:pPr eaLnBrk="1" hangingPunct="1">
              <a:defRPr/>
            </a:pPr>
            <a:r>
              <a:rPr lang="ru-RU" b="1" dirty="0" smtClean="0">
                <a:solidFill>
                  <a:schemeClr val="accent6">
                    <a:lumMod val="75000"/>
                  </a:schemeClr>
                </a:solidFill>
                <a:latin typeface="Tahoma" pitchFamily="34" charset="0"/>
              </a:rPr>
              <a:t>Литература</a:t>
            </a:r>
          </a:p>
        </p:txBody>
      </p:sp>
      <p:sp>
        <p:nvSpPr>
          <p:cNvPr id="40963" name="Rectangle 3"/>
          <p:cNvSpPr>
            <a:spLocks noGrp="1" noChangeArrowheads="1"/>
          </p:cNvSpPr>
          <p:nvPr>
            <p:ph sz="quarter" idx="1"/>
          </p:nvPr>
        </p:nvSpPr>
        <p:spPr>
          <a:xfrm>
            <a:off x="296466" y="1883834"/>
            <a:ext cx="6172200" cy="6625167"/>
          </a:xfrm>
          <a:blipFill>
            <a:blip r:embed="rId3" cstate="print"/>
            <a:tile tx="0" ty="0" sx="100000" sy="100000" flip="none" algn="tl"/>
          </a:blipFill>
        </p:spPr>
        <p:txBody>
          <a:bodyPr/>
          <a:lstStyle/>
          <a:p>
            <a:pPr eaLnBrk="1" hangingPunct="1">
              <a:buFontTx/>
              <a:buNone/>
              <a:defRPr/>
            </a:pPr>
            <a:r>
              <a:rPr lang="ru-RU" dirty="0" smtClean="0">
                <a:solidFill>
                  <a:schemeClr val="accent6">
                    <a:lumMod val="75000"/>
                  </a:schemeClr>
                </a:solidFill>
              </a:rPr>
              <a:t> </a:t>
            </a:r>
            <a:r>
              <a:rPr lang="ru-RU" sz="2000" dirty="0" smtClean="0">
                <a:solidFill>
                  <a:schemeClr val="accent6">
                    <a:lumMod val="75000"/>
                  </a:schemeClr>
                </a:solidFill>
                <a:latin typeface="Tahoma" pitchFamily="34" charset="0"/>
              </a:rPr>
              <a:t>1. Учебник для учащихся 6 класса/ ред. В. Д. Симоненко/ издательство «Вентана-Граф», Москва, 2006г.</a:t>
            </a:r>
          </a:p>
          <a:p>
            <a:pPr eaLnBrk="1" hangingPunct="1">
              <a:buFontTx/>
              <a:buNone/>
              <a:defRPr/>
            </a:pPr>
            <a:r>
              <a:rPr lang="ru-RU" sz="2000" dirty="0" smtClean="0">
                <a:solidFill>
                  <a:schemeClr val="accent6">
                    <a:lumMod val="75000"/>
                  </a:schemeClr>
                </a:solidFill>
                <a:latin typeface="Tahoma" pitchFamily="34" charset="0"/>
              </a:rPr>
              <a:t> 2. Учебник для учащихся 7 класса/ ред. В. Д. Симоненко/ издательство «Вентана-Граф», Москва, 2006г.</a:t>
            </a:r>
          </a:p>
          <a:p>
            <a:pPr eaLnBrk="1" hangingPunct="1">
              <a:buFontTx/>
              <a:buNone/>
              <a:defRPr/>
            </a:pPr>
            <a:r>
              <a:rPr lang="ru-RU" sz="2000" dirty="0" smtClean="0">
                <a:solidFill>
                  <a:schemeClr val="accent6">
                    <a:lumMod val="75000"/>
                  </a:schemeClr>
                </a:solidFill>
                <a:latin typeface="Tahoma" pitchFamily="34" charset="0"/>
              </a:rPr>
              <a:t> 3. Журналы «Бурда»</a:t>
            </a:r>
          </a:p>
          <a:p>
            <a:pPr eaLnBrk="1" hangingPunct="1">
              <a:buFontTx/>
              <a:buNone/>
              <a:defRPr/>
            </a:pPr>
            <a:r>
              <a:rPr lang="ru-RU" sz="2000" dirty="0" smtClean="0">
                <a:solidFill>
                  <a:schemeClr val="accent6">
                    <a:lumMod val="75000"/>
                  </a:schemeClr>
                </a:solidFill>
                <a:latin typeface="Tahoma" pitchFamily="34" charset="0"/>
              </a:rPr>
              <a:t> 4. «Шейте сами»/ ред. Е. Н. Юдина/ издательство «Культ-Информ-Пресс», 1992г.</a:t>
            </a:r>
          </a:p>
          <a:p>
            <a:pPr eaLnBrk="1" hangingPunct="1">
              <a:buFontTx/>
              <a:buNone/>
              <a:defRPr/>
            </a:pPr>
            <a:r>
              <a:rPr lang="ru-RU" sz="2000" dirty="0" smtClean="0">
                <a:solidFill>
                  <a:schemeClr val="accent6">
                    <a:lumMod val="75000"/>
                  </a:schemeClr>
                </a:solidFill>
                <a:latin typeface="Tahoma" pitchFamily="34" charset="0"/>
              </a:rPr>
              <a:t> 5. «Шейте сами»/ издатель «Лорис» / издательство «Просвещение», Москва, 1992г.</a:t>
            </a:r>
          </a:p>
          <a:p>
            <a:pPr eaLnBrk="1" hangingPunct="1">
              <a:buFontTx/>
              <a:buNone/>
              <a:defRPr/>
            </a:pPr>
            <a:r>
              <a:rPr lang="ru-RU" sz="2000" dirty="0" smtClean="0">
                <a:solidFill>
                  <a:schemeClr val="accent6">
                    <a:lumMod val="75000"/>
                  </a:schemeClr>
                </a:solidFill>
                <a:latin typeface="Tahoma" pitchFamily="34" charset="0"/>
              </a:rPr>
              <a:t> 6. «Учись шить»/ Р.И. Егорова, В.П. Монастырная /издательство «Просвещение», Москва, 1988г.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42900" y="366184"/>
            <a:ext cx="5600700" cy="776792"/>
          </a:xfrm>
          <a:gradFill rotWithShape="0">
            <a:gsLst>
              <a:gs pos="0">
                <a:srgbClr val="CCCCFF"/>
              </a:gs>
              <a:gs pos="17999">
                <a:srgbClr val="99CCFF"/>
              </a:gs>
              <a:gs pos="36000">
                <a:srgbClr val="9966FF"/>
              </a:gs>
              <a:gs pos="61000">
                <a:srgbClr val="CC99FF"/>
              </a:gs>
              <a:gs pos="82001">
                <a:srgbClr val="99CCFF"/>
              </a:gs>
              <a:gs pos="100000">
                <a:srgbClr val="CCCCFF"/>
              </a:gs>
            </a:gsLst>
            <a:lin ang="5400000"/>
          </a:gradFill>
        </p:spPr>
        <p:txBody>
          <a:bodyPr/>
          <a:lstStyle/>
          <a:p>
            <a:pPr eaLnBrk="1" hangingPunct="1">
              <a:defRPr/>
            </a:pPr>
            <a:r>
              <a:rPr lang="ru-RU" b="1" dirty="0" smtClean="0">
                <a:solidFill>
                  <a:schemeClr val="accent6">
                    <a:lumMod val="75000"/>
                  </a:schemeClr>
                </a:solidFill>
                <a:latin typeface="Tahoma" pitchFamily="34" charset="0"/>
              </a:rPr>
              <a:t>Рекламный проспект</a:t>
            </a:r>
          </a:p>
        </p:txBody>
      </p:sp>
      <p:pic>
        <p:nvPicPr>
          <p:cNvPr id="40963" name="Picture 5" descr="Дизайнер Калашниковы">
            <a:hlinkClick r:id="rId3" tooltip="&quot;Пальто от Калашниковых&quot;"/>
          </p:cNvPr>
          <p:cNvPicPr>
            <a:picLocks noGrp="1" noChangeAspect="1" noChangeArrowheads="1"/>
          </p:cNvPicPr>
          <p:nvPr>
            <p:ph sz="quarter" idx="1"/>
          </p:nvPr>
        </p:nvPicPr>
        <p:blipFill>
          <a:blip r:embed="rId4" cstate="print"/>
          <a:stretch>
            <a:fillRect/>
          </a:stretch>
        </p:blipFill>
        <p:spPr>
          <a:xfrm>
            <a:off x="2643182" y="5357818"/>
            <a:ext cx="1357313" cy="2143140"/>
          </a:xfrm>
        </p:spPr>
      </p:pic>
      <p:sp>
        <p:nvSpPr>
          <p:cNvPr id="8" name="Выноска-облако 7"/>
          <p:cNvSpPr/>
          <p:nvPr/>
        </p:nvSpPr>
        <p:spPr>
          <a:xfrm>
            <a:off x="1285860" y="1214415"/>
            <a:ext cx="4179109" cy="2928957"/>
          </a:xfrm>
          <a:prstGeom prst="cloudCallout">
            <a:avLst>
              <a:gd name="adj1" fmla="val -61740"/>
              <a:gd name="adj2" fmla="val 22942"/>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4000" dirty="0">
                <a:latin typeface="Mistral" pitchFamily="66" charset="0"/>
              </a:rPr>
              <a:t>Модели от </a:t>
            </a:r>
            <a:r>
              <a:rPr lang="ru-RU" sz="4000" dirty="0" smtClean="0">
                <a:latin typeface="Mistral" pitchFamily="66" charset="0"/>
              </a:rPr>
              <a:t>Марии…</a:t>
            </a:r>
            <a:endParaRPr lang="ru-RU" sz="4000" dirty="0">
              <a:latin typeface="Mistral" pitchFamily="66" charset="0"/>
            </a:endParaRPr>
          </a:p>
        </p:txBody>
      </p:sp>
      <p:pic>
        <p:nvPicPr>
          <p:cNvPr id="1026" name="Picture 2" descr="H:\S8301483.JPG"/>
          <p:cNvPicPr>
            <a:picLocks noChangeAspect="1" noChangeArrowheads="1"/>
          </p:cNvPicPr>
          <p:nvPr/>
        </p:nvPicPr>
        <p:blipFill>
          <a:blip r:embed="rId5" cstate="print"/>
          <a:srcRect/>
          <a:stretch>
            <a:fillRect/>
          </a:stretch>
        </p:blipFill>
        <p:spPr bwMode="auto">
          <a:xfrm>
            <a:off x="285728" y="4752034"/>
            <a:ext cx="1928826" cy="3606180"/>
          </a:xfrm>
          <a:prstGeom prst="rect">
            <a:avLst/>
          </a:prstGeom>
          <a:noFill/>
        </p:spPr>
      </p:pic>
      <p:pic>
        <p:nvPicPr>
          <p:cNvPr id="1027" name="Picture 3" descr="H:\S8301484.JPG"/>
          <p:cNvPicPr>
            <a:picLocks noChangeAspect="1" noChangeArrowheads="1"/>
          </p:cNvPicPr>
          <p:nvPr/>
        </p:nvPicPr>
        <p:blipFill>
          <a:blip r:embed="rId6" cstate="print"/>
          <a:srcRect/>
          <a:stretch>
            <a:fillRect/>
          </a:stretch>
        </p:blipFill>
        <p:spPr bwMode="auto">
          <a:xfrm>
            <a:off x="4429132" y="4429124"/>
            <a:ext cx="1973580" cy="2500330"/>
          </a:xfrm>
          <a:prstGeom prst="rect">
            <a:avLst/>
          </a:prstGeo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674</TotalTime>
  <Words>2236</Words>
  <Application>Microsoft Office PowerPoint</Application>
  <PresentationFormat>Экран (4:3)</PresentationFormat>
  <Paragraphs>317</Paragraphs>
  <Slides>32</Slides>
  <Notes>29</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Эркер</vt:lpstr>
      <vt:lpstr>Творческий проект « Подарок Софье»</vt:lpstr>
      <vt:lpstr>Оглавление</vt:lpstr>
      <vt:lpstr>Цели и задачи проекта</vt:lpstr>
      <vt:lpstr>Обоснование темы выбранного проекта</vt:lpstr>
      <vt:lpstr>План организации по изготовлению проектируемого изделия (прямая юбка)</vt:lpstr>
      <vt:lpstr>Эскизы альтернативных моделей юбок  </vt:lpstr>
      <vt:lpstr>Дизайн - анализ</vt:lpstr>
      <vt:lpstr>Расчетная часть</vt:lpstr>
      <vt:lpstr>Выбор оборудования</vt:lpstr>
      <vt:lpstr>Инструменты и приспособления</vt:lpstr>
      <vt:lpstr>Слайд 11</vt:lpstr>
      <vt:lpstr>Слайд 12</vt:lpstr>
      <vt:lpstr>Инструкция по технике безопасности при работе с тканью</vt:lpstr>
      <vt:lpstr>Техника безопасности при выполнении утюжильных работ</vt:lpstr>
      <vt:lpstr>Техника безопасности при выполнении машинных работ</vt:lpstr>
      <vt:lpstr>Слайд 16</vt:lpstr>
      <vt:lpstr>Правила снятия мерок</vt:lpstr>
      <vt:lpstr>Правила раскроя</vt:lpstr>
      <vt:lpstr>Правила подготовки изделий к примерке.</vt:lpstr>
      <vt:lpstr>Графическая часть – конструирование, моделирование</vt:lpstr>
      <vt:lpstr>Технологическая часть</vt:lpstr>
      <vt:lpstr>Последовательность изготовление прямой юбки</vt:lpstr>
      <vt:lpstr>Подготовка кроя к работе</vt:lpstr>
      <vt:lpstr>Экономический расчет себестоимости</vt:lpstr>
      <vt:lpstr>Слайд 25</vt:lpstr>
      <vt:lpstr>Расчёт на затраты тканей и материалов</vt:lpstr>
      <vt:lpstr>Затраты на электроэнергию</vt:lpstr>
      <vt:lpstr>                   Экологическая часть.</vt:lpstr>
      <vt:lpstr>                      Итоги работы.</vt:lpstr>
      <vt:lpstr>Готовое изделие</vt:lpstr>
      <vt:lpstr>Литература</vt:lpstr>
      <vt:lpstr>Рекламный проспект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Творческий проект « Подарок Софье»</dc:title>
  <cp:lastModifiedBy>Owner</cp:lastModifiedBy>
  <cp:revision>66</cp:revision>
  <dcterms:modified xsi:type="dcterms:W3CDTF">2014-10-10T07:21:43Z</dcterms:modified>
</cp:coreProperties>
</file>