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Грибы, их строение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Биология, 7 класс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Разнообразие грибов</a:t>
            </a:r>
            <a:endParaRPr lang="ru-RU" dirty="0"/>
          </a:p>
        </p:txBody>
      </p:sp>
      <p:pic>
        <p:nvPicPr>
          <p:cNvPr id="4" name="Содержимое 3" descr="{8D945275-138B-4CDD-AA36-905806CB4E7D}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344535" y="1219200"/>
            <a:ext cx="6454929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Строение шляпочного гриба</a:t>
            </a:r>
            <a:endParaRPr lang="ru-RU" dirty="0"/>
          </a:p>
        </p:txBody>
      </p:sp>
      <p:pic>
        <p:nvPicPr>
          <p:cNvPr id="4" name="Содержимое 3" descr="stroe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367190"/>
            <a:ext cx="5000660" cy="45122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шляпочных грибов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Трубчатые грибы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Пластинчатые грибы</a:t>
            </a:r>
            <a:endParaRPr lang="ru-RU" dirty="0"/>
          </a:p>
        </p:txBody>
      </p:sp>
      <p:pic>
        <p:nvPicPr>
          <p:cNvPr id="8" name="Содержимое 7" descr="{C7CF0BAA-6FD7-4FA2-A390-E05481EA1042}.gif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 t="58151"/>
          <a:stretch>
            <a:fillRect/>
          </a:stretch>
        </p:blipFill>
        <p:spPr>
          <a:xfrm>
            <a:off x="95531" y="4286256"/>
            <a:ext cx="4400269" cy="1381119"/>
          </a:xfrm>
        </p:spPr>
      </p:pic>
      <p:pic>
        <p:nvPicPr>
          <p:cNvPr id="9" name="Содержимое 8" descr="{C7CF0BAA-6FD7-4FA2-A390-E05481EA1042}.gif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rcRect t="6525" b="48663"/>
          <a:stretch>
            <a:fillRect/>
          </a:stretch>
        </p:blipFill>
        <p:spPr>
          <a:xfrm>
            <a:off x="4648200" y="2857496"/>
            <a:ext cx="4038600" cy="13573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Размножение шляпочных грибов</a:t>
            </a:r>
            <a:endParaRPr lang="ru-RU" dirty="0"/>
          </a:p>
        </p:txBody>
      </p:sp>
      <p:pic>
        <p:nvPicPr>
          <p:cNvPr id="4" name="Содержимое 3" descr="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2643182"/>
            <a:ext cx="3668739" cy="3668739"/>
          </a:xfrm>
        </p:spPr>
      </p:pic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57158" y="1216152"/>
            <a:ext cx="8316688" cy="8555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Размножаются шляпочные грибы с помощью спор.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Вопросы для повторения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Расскажите, из чего состоит шляпочный гриб.</a:t>
            </a:r>
          </a:p>
          <a:p>
            <a:pPr marL="514350" indent="-514350">
              <a:buAutoNum type="arabicPeriod"/>
            </a:pPr>
            <a:r>
              <a:rPr lang="ru-RU" dirty="0" smtClean="0"/>
              <a:t>Как размножаются грибы?</a:t>
            </a:r>
          </a:p>
          <a:p>
            <a:pPr marL="514350" indent="-514350">
              <a:buAutoNum type="arabicPeriod"/>
            </a:pPr>
            <a:r>
              <a:rPr lang="ru-RU" dirty="0" smtClean="0"/>
              <a:t>Во взаимоотношениях гриба и дерева что выгодно грибу, а что дереву, на корнях которого гриб растет?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Нарисуйте в тетради 2-3 гриба. Раскрасьте их цветными карандашами.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</TotalTime>
  <Words>76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Начальная</vt:lpstr>
      <vt:lpstr>Грибы, их строение</vt:lpstr>
      <vt:lpstr>Разнообразие грибов</vt:lpstr>
      <vt:lpstr>Строение шляпочного гриба</vt:lpstr>
      <vt:lpstr>Виды шляпочных грибов</vt:lpstr>
      <vt:lpstr>Размножение шляпочных грибов</vt:lpstr>
      <vt:lpstr>Вопросы для повторения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Грибы, их строение</dc:title>
  <cp:lastModifiedBy>Owner</cp:lastModifiedBy>
  <cp:revision>5</cp:revision>
  <dcterms:modified xsi:type="dcterms:W3CDTF">2012-08-27T18:29:48Z</dcterms:modified>
</cp:coreProperties>
</file>