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wav" ContentType="audio/wav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udio/unknown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57" r:id="rId3"/>
    <p:sldId id="27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81" r:id="rId22"/>
    <p:sldId id="282" r:id="rId23"/>
    <p:sldId id="283" r:id="rId24"/>
    <p:sldId id="284" r:id="rId25"/>
    <p:sldId id="285" r:id="rId26"/>
    <p:sldId id="278" r:id="rId27"/>
    <p:sldId id="279" r:id="rId28"/>
    <p:sldId id="280" r:id="rId29"/>
    <p:sldId id="276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06" autoAdjust="0"/>
    <p:restoredTop sz="94660"/>
  </p:normalViewPr>
  <p:slideViewPr>
    <p:cSldViewPr>
      <p:cViewPr>
        <p:scale>
          <a:sx n="65" d="100"/>
          <a:sy n="65" d="100"/>
        </p:scale>
        <p:origin x="-1572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DC4B7-2DB8-40C5-96CE-CBED52D0D23D}" type="datetimeFigureOut">
              <a:rPr lang="ru-RU" smtClean="0"/>
              <a:pPr/>
              <a:t>20.10.2014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8D6B2-5538-40D5-A345-DEF1A261178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DC4B7-2DB8-40C5-96CE-CBED52D0D23D}" type="datetimeFigureOut">
              <a:rPr lang="ru-RU" smtClean="0"/>
              <a:pPr/>
              <a:t>20.10.2014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8D6B2-5538-40D5-A345-DEF1A261178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DC4B7-2DB8-40C5-96CE-CBED52D0D23D}" type="datetimeFigureOut">
              <a:rPr lang="ru-RU" smtClean="0"/>
              <a:pPr/>
              <a:t>20.10.2014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8D6B2-5538-40D5-A345-DEF1A261178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DC4B7-2DB8-40C5-96CE-CBED52D0D23D}" type="datetimeFigureOut">
              <a:rPr lang="ru-RU" smtClean="0"/>
              <a:pPr/>
              <a:t>20.10.2014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8D6B2-5538-40D5-A345-DEF1A261178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DC4B7-2DB8-40C5-96CE-CBED52D0D23D}" type="datetimeFigureOut">
              <a:rPr lang="ru-RU" smtClean="0"/>
              <a:pPr/>
              <a:t>20.10.2014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8D6B2-5538-40D5-A345-DEF1A261178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DC4B7-2DB8-40C5-96CE-CBED52D0D23D}" type="datetimeFigureOut">
              <a:rPr lang="ru-RU" smtClean="0"/>
              <a:pPr/>
              <a:t>20.10.2014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8D6B2-5538-40D5-A345-DEF1A261178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DC4B7-2DB8-40C5-96CE-CBED52D0D23D}" type="datetimeFigureOut">
              <a:rPr lang="ru-RU" smtClean="0"/>
              <a:pPr/>
              <a:t>20.10.2014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8D6B2-5538-40D5-A345-DEF1A261178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DC4B7-2DB8-40C5-96CE-CBED52D0D23D}" type="datetimeFigureOut">
              <a:rPr lang="ru-RU" smtClean="0"/>
              <a:pPr/>
              <a:t>20.10.2014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8D6B2-5538-40D5-A345-DEF1A261178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DC4B7-2DB8-40C5-96CE-CBED52D0D23D}" type="datetimeFigureOut">
              <a:rPr lang="ru-RU" smtClean="0"/>
              <a:pPr/>
              <a:t>20.10.2014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8D6B2-5538-40D5-A345-DEF1A261178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DC4B7-2DB8-40C5-96CE-CBED52D0D23D}" type="datetimeFigureOut">
              <a:rPr lang="ru-RU" smtClean="0"/>
              <a:pPr/>
              <a:t>20.10.2014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8D6B2-5538-40D5-A345-DEF1A261178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DC4B7-2DB8-40C5-96CE-CBED52D0D23D}" type="datetimeFigureOut">
              <a:rPr lang="ru-RU" smtClean="0"/>
              <a:pPr/>
              <a:t>20.10.2014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8D6B2-5538-40D5-A345-DEF1A261178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D4DC4B7-2DB8-40C5-96CE-CBED52D0D23D}" type="datetimeFigureOut">
              <a:rPr lang="ru-RU" smtClean="0"/>
              <a:pPr/>
              <a:t>20.10.2014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898D6B2-5538-40D5-A345-DEF1A261178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" TargetMode="External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5085184"/>
            <a:ext cx="5637010" cy="882119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/>
              <a:t>Учитель начальных </a:t>
            </a:r>
            <a:r>
              <a:rPr lang="ru-RU" sz="1800" smtClean="0"/>
              <a:t>классов первой </a:t>
            </a:r>
            <a:r>
              <a:rPr lang="ru-RU" sz="1800" dirty="0" smtClean="0"/>
              <a:t>квалификационной категории</a:t>
            </a:r>
          </a:p>
          <a:p>
            <a:pPr algn="ctr"/>
            <a:r>
              <a:rPr lang="ru-RU" sz="1800" dirty="0" err="1" smtClean="0"/>
              <a:t>Гинаятуллина</a:t>
            </a:r>
            <a:r>
              <a:rPr lang="ru-RU" sz="1800" dirty="0" smtClean="0"/>
              <a:t> </a:t>
            </a:r>
            <a:r>
              <a:rPr lang="ru-RU" sz="1800" dirty="0" err="1" smtClean="0"/>
              <a:t>Тагзима</a:t>
            </a:r>
            <a:r>
              <a:rPr lang="ru-RU" sz="1800" dirty="0" smtClean="0"/>
              <a:t> </a:t>
            </a:r>
            <a:r>
              <a:rPr lang="ru-RU" sz="1800" dirty="0" err="1" smtClean="0"/>
              <a:t>Шайхелисламовна</a:t>
            </a:r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31683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Урок окружающего мира во 2 классе </a:t>
            </a:r>
            <a:br>
              <a:rPr lang="ru-RU" dirty="0" smtClean="0"/>
            </a:br>
            <a:r>
              <a:rPr lang="ru-RU" dirty="0" smtClean="0"/>
              <a:t>«Дикие и домашние                         животные»              </a:t>
            </a:r>
            <a:endParaRPr lang="ru-RU" dirty="0"/>
          </a:p>
        </p:txBody>
      </p:sp>
      <p:sp>
        <p:nvSpPr>
          <p:cNvPr id="4" name="Скругленный прямоугольник 3">
            <a:hlinkClick r:id="rId3" tooltip=" Каталог презентаций "/>
          </p:cNvPr>
          <p:cNvSpPr/>
          <p:nvPr/>
        </p:nvSpPr>
        <p:spPr>
          <a:xfrm>
            <a:off x="3898900" y="6477000"/>
            <a:ext cx="13716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5klass.net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395897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>
        <p14:glitter pattern="hexagon"/>
        <p:sndAc>
          <p:stSnd>
            <p:snd r:embed="rId4" name="drumroll.wav"/>
          </p:stSnd>
        </p:sndAc>
      </p:transition>
    </mc:Choice>
    <mc:Fallback>
      <p:transition spd="slow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692696"/>
            <a:ext cx="6840760" cy="5400600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/>
              <a:t>Каждый день – всегда, везде,</a:t>
            </a:r>
            <a:br>
              <a:rPr lang="ru-RU" dirty="0" smtClean="0"/>
            </a:br>
            <a:r>
              <a:rPr lang="ru-RU" dirty="0" smtClean="0"/>
              <a:t>На занятиях, в игре,</a:t>
            </a:r>
            <a:br>
              <a:rPr lang="ru-RU" dirty="0" smtClean="0"/>
            </a:br>
            <a:r>
              <a:rPr lang="ru-RU" dirty="0" smtClean="0"/>
              <a:t>Смело чётко говорим</a:t>
            </a:r>
            <a:br>
              <a:rPr lang="ru-RU" dirty="0" smtClean="0"/>
            </a:br>
            <a:r>
              <a:rPr lang="ru-RU" dirty="0" smtClean="0"/>
              <a:t>И тихонечко сидим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5865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539552" y="476672"/>
            <a:ext cx="8136904" cy="5976664"/>
          </a:xfrm>
        </p:spPr>
        <p:txBody>
          <a:bodyPr/>
          <a:lstStyle/>
          <a:p>
            <a:pPr algn="l"/>
            <a:r>
              <a:rPr lang="ru-RU" sz="3200" dirty="0" smtClean="0"/>
              <a:t>Карточка 1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/>
              <a:t>береза           </a:t>
            </a:r>
            <a:r>
              <a:rPr lang="ru-RU" sz="2800" u="sng" dirty="0" smtClean="0"/>
              <a:t>помидор</a:t>
            </a:r>
            <a:r>
              <a:rPr lang="ru-RU" sz="2800" dirty="0" smtClean="0"/>
              <a:t>             одуванчик</a:t>
            </a:r>
            <a:br>
              <a:rPr lang="ru-RU" sz="2800" dirty="0" smtClean="0"/>
            </a:br>
            <a:r>
              <a:rPr lang="ru-RU" sz="2800" dirty="0" smtClean="0"/>
              <a:t>крапива          </a:t>
            </a:r>
            <a:r>
              <a:rPr lang="ru-RU" sz="2800" u="sng" dirty="0" smtClean="0"/>
              <a:t>горох</a:t>
            </a:r>
            <a:r>
              <a:rPr lang="ru-RU" sz="2800" dirty="0" smtClean="0"/>
              <a:t>                  </a:t>
            </a:r>
            <a:r>
              <a:rPr lang="ru-RU" sz="2800" u="sng" dirty="0" smtClean="0"/>
              <a:t>лён</a:t>
            </a:r>
            <a:br>
              <a:rPr lang="ru-RU" sz="2800" u="sng" dirty="0" smtClean="0"/>
            </a:br>
            <a:r>
              <a:rPr lang="ru-RU" sz="2800" u="sng" dirty="0" smtClean="0"/>
              <a:t>пшеница</a:t>
            </a:r>
            <a:r>
              <a:rPr lang="ru-RU" sz="2800" dirty="0" smtClean="0"/>
              <a:t>         </a:t>
            </a:r>
            <a:r>
              <a:rPr lang="ru-RU" sz="2800" u="sng" dirty="0" smtClean="0"/>
              <a:t>кукуруза </a:t>
            </a:r>
            <a:r>
              <a:rPr lang="ru-RU" sz="2800" dirty="0" smtClean="0"/>
              <a:t>            </a:t>
            </a:r>
            <a:r>
              <a:rPr lang="ru-RU" sz="2800" u="sng" dirty="0" smtClean="0"/>
              <a:t>астра</a:t>
            </a:r>
            <a:br>
              <a:rPr lang="ru-RU" sz="2800" u="sng" dirty="0" smtClean="0"/>
            </a:br>
            <a:r>
              <a:rPr lang="ru-RU" sz="2800" dirty="0" smtClean="0"/>
              <a:t>репейник        </a:t>
            </a:r>
            <a:r>
              <a:rPr lang="ru-RU" sz="2800" u="sng" dirty="0" smtClean="0"/>
              <a:t>смородина</a:t>
            </a:r>
            <a:r>
              <a:rPr lang="ru-RU" sz="2800" dirty="0" smtClean="0"/>
              <a:t>          подорожник</a:t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3200" dirty="0"/>
              <a:t>К</a:t>
            </a:r>
            <a:r>
              <a:rPr lang="ru-RU" sz="3200" dirty="0" smtClean="0"/>
              <a:t>арточка 2</a:t>
            </a:r>
            <a:br>
              <a:rPr lang="ru-RU" sz="3200" dirty="0" smtClean="0"/>
            </a:br>
            <a:r>
              <a:rPr lang="ru-RU" sz="2800" u="sng" dirty="0" smtClean="0"/>
              <a:t>василек </a:t>
            </a:r>
            <a:r>
              <a:rPr lang="ru-RU" sz="2800" dirty="0" smtClean="0"/>
              <a:t>          </a:t>
            </a:r>
            <a:r>
              <a:rPr lang="ru-RU" sz="2800" u="sng" dirty="0" smtClean="0"/>
              <a:t>камыш </a:t>
            </a:r>
            <a:r>
              <a:rPr lang="ru-RU" sz="2800" dirty="0" smtClean="0"/>
              <a:t>             крыжовник</a:t>
            </a:r>
            <a:br>
              <a:rPr lang="ru-RU" sz="2800" dirty="0" smtClean="0"/>
            </a:br>
            <a:r>
              <a:rPr lang="ru-RU" sz="2800" u="sng" dirty="0" smtClean="0"/>
              <a:t>дуб   </a:t>
            </a:r>
            <a:r>
              <a:rPr lang="ru-RU" sz="2800" dirty="0" smtClean="0"/>
              <a:t>               </a:t>
            </a:r>
            <a:r>
              <a:rPr lang="ru-RU" sz="2800" u="sng" dirty="0" smtClean="0"/>
              <a:t>орешник</a:t>
            </a:r>
            <a:r>
              <a:rPr lang="ru-RU" sz="2800" dirty="0" smtClean="0"/>
              <a:t>            ирис</a:t>
            </a:r>
            <a:br>
              <a:rPr lang="ru-RU" sz="2800" dirty="0" smtClean="0"/>
            </a:br>
            <a:r>
              <a:rPr lang="ru-RU" sz="2800" u="sng" dirty="0" smtClean="0"/>
              <a:t>лопух  </a:t>
            </a:r>
            <a:r>
              <a:rPr lang="ru-RU" sz="2800" dirty="0" smtClean="0"/>
              <a:t>            </a:t>
            </a:r>
            <a:r>
              <a:rPr lang="ru-RU" sz="2800" u="sng" dirty="0" smtClean="0"/>
              <a:t>осина </a:t>
            </a:r>
            <a:r>
              <a:rPr lang="ru-RU" sz="2800" dirty="0" smtClean="0"/>
              <a:t>               </a:t>
            </a:r>
            <a:r>
              <a:rPr lang="ru-RU" sz="2800" u="sng" dirty="0" smtClean="0"/>
              <a:t>зверобой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вишня             </a:t>
            </a:r>
            <a:r>
              <a:rPr lang="ru-RU" sz="2800" u="sng" dirty="0" smtClean="0"/>
              <a:t>тополь</a:t>
            </a:r>
            <a:r>
              <a:rPr lang="ru-RU" sz="2800" dirty="0" smtClean="0"/>
              <a:t>              </a:t>
            </a:r>
            <a:r>
              <a:rPr lang="ru-RU" sz="2800" u="sng" dirty="0" smtClean="0"/>
              <a:t>подснежник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426630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776864" cy="5976664"/>
          </a:xfrm>
        </p:spPr>
        <p:txBody>
          <a:bodyPr/>
          <a:lstStyle/>
          <a:p>
            <a:pPr algn="l"/>
            <a:r>
              <a:rPr lang="ru-RU" dirty="0" smtClean="0"/>
              <a:t>ЗАГАДКИ!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С хозяином дружит,</a:t>
            </a:r>
            <a:br>
              <a:rPr lang="ru-RU" dirty="0" smtClean="0"/>
            </a:br>
            <a:r>
              <a:rPr lang="ru-RU" dirty="0" smtClean="0"/>
              <a:t>Дом сторожит,</a:t>
            </a:r>
            <a:br>
              <a:rPr lang="ru-RU" dirty="0" smtClean="0"/>
            </a:br>
            <a:r>
              <a:rPr lang="ru-RU" dirty="0" smtClean="0"/>
              <a:t>Живёт под крылечком,</a:t>
            </a:r>
            <a:br>
              <a:rPr lang="ru-RU" dirty="0" smtClean="0"/>
            </a:br>
            <a:r>
              <a:rPr lang="ru-RU" dirty="0" smtClean="0"/>
              <a:t>Хвост колечком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5094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Public\Pictures\Sample Pictures\image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85539"/>
            <a:ext cx="7416823" cy="63485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4928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7776864" cy="5976664"/>
          </a:xfrm>
        </p:spPr>
        <p:txBody>
          <a:bodyPr/>
          <a:lstStyle/>
          <a:p>
            <a:pPr algn="l"/>
            <a:r>
              <a:rPr lang="ru-RU" dirty="0" smtClean="0"/>
              <a:t>Посреди двора</a:t>
            </a:r>
            <a:br>
              <a:rPr lang="ru-RU" dirty="0" smtClean="0"/>
            </a:br>
            <a:r>
              <a:rPr lang="ru-RU" dirty="0" smtClean="0"/>
              <a:t>Стоит копна:</a:t>
            </a:r>
            <a:br>
              <a:rPr lang="ru-RU" dirty="0" smtClean="0"/>
            </a:br>
            <a:r>
              <a:rPr lang="ru-RU" dirty="0" smtClean="0"/>
              <a:t>Спереди вилы,</a:t>
            </a:r>
            <a:br>
              <a:rPr lang="ru-RU" dirty="0" smtClean="0"/>
            </a:br>
            <a:r>
              <a:rPr lang="ru-RU" dirty="0" smtClean="0"/>
              <a:t>Сзади - метла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6076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Program Files\Microsoft Office\MEDIA\CAGCAT10\j0149627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49" y="620688"/>
            <a:ext cx="7803360" cy="55446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5498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7992888" cy="5832648"/>
          </a:xfrm>
        </p:spPr>
        <p:txBody>
          <a:bodyPr/>
          <a:lstStyle/>
          <a:p>
            <a:pPr algn="l"/>
            <a:r>
              <a:rPr lang="ru-RU" dirty="0" smtClean="0"/>
              <a:t>Кто имеет пятачок,</a:t>
            </a:r>
            <a:br>
              <a:rPr lang="ru-RU" dirty="0" smtClean="0"/>
            </a:br>
            <a:r>
              <a:rPr lang="ru-RU" dirty="0" smtClean="0"/>
              <a:t>Не зажатый в кулачок?</a:t>
            </a:r>
            <a:br>
              <a:rPr lang="ru-RU" dirty="0" smtClean="0"/>
            </a:br>
            <a:r>
              <a:rPr lang="ru-RU" dirty="0" smtClean="0"/>
              <a:t>На ногах его копытца,</a:t>
            </a:r>
            <a:br>
              <a:rPr lang="ru-RU" dirty="0" smtClean="0"/>
            </a:br>
            <a:r>
              <a:rPr lang="ru-RU" dirty="0" smtClean="0"/>
              <a:t>Ест и пьёт он из копытца.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5558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ublic\Pictures\Sample Pictures\swine_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82850"/>
            <a:ext cx="7056784" cy="62922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3343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424936" cy="5976664"/>
          </a:xfrm>
        </p:spPr>
        <p:txBody>
          <a:bodyPr/>
          <a:lstStyle/>
          <a:p>
            <a:pPr algn="l"/>
            <a:r>
              <a:rPr lang="ru-RU" dirty="0" smtClean="0"/>
              <a:t>По веткам скачет, да не птица,</a:t>
            </a:r>
            <a:br>
              <a:rPr lang="ru-RU" dirty="0" smtClean="0"/>
            </a:br>
            <a:r>
              <a:rPr lang="ru-RU" dirty="0" smtClean="0"/>
              <a:t>Рыжая, да не лисица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4775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Public\Pictures\Sample Pictures\белка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56" y="404664"/>
            <a:ext cx="8171423" cy="61206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4871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352928" cy="6120680"/>
          </a:xfrm>
        </p:spPr>
        <p:txBody>
          <a:bodyPr/>
          <a:lstStyle/>
          <a:p>
            <a:pPr algn="l"/>
            <a:r>
              <a:rPr lang="ru-RU" dirty="0" smtClean="0"/>
              <a:t>Летом ходит без дороги</a:t>
            </a:r>
            <a:br>
              <a:rPr lang="ru-RU" dirty="0" smtClean="0"/>
            </a:br>
            <a:r>
              <a:rPr lang="ru-RU" dirty="0" smtClean="0"/>
              <a:t>Возле сосен и берёз,</a:t>
            </a:r>
            <a:br>
              <a:rPr lang="ru-RU" dirty="0" smtClean="0"/>
            </a:br>
            <a:r>
              <a:rPr lang="ru-RU" dirty="0" smtClean="0"/>
              <a:t>А зимой он спит в берлоге</a:t>
            </a:r>
            <a:br>
              <a:rPr lang="ru-RU" dirty="0" smtClean="0"/>
            </a:br>
            <a:r>
              <a:rPr lang="ru-RU" dirty="0" smtClean="0"/>
              <a:t>От мороза прячет нос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4749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ublic\Pictures\Sample Pictures\медведь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381000"/>
            <a:ext cx="4304506" cy="609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2750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352928" cy="6120680"/>
          </a:xfrm>
        </p:spPr>
        <p:txBody>
          <a:bodyPr/>
          <a:lstStyle/>
          <a:p>
            <a:pPr algn="l"/>
            <a:r>
              <a:rPr lang="ru-RU" dirty="0" smtClean="0"/>
              <a:t>Травы копытами касаясь,</a:t>
            </a:r>
            <a:br>
              <a:rPr lang="ru-RU" dirty="0" smtClean="0"/>
            </a:br>
            <a:r>
              <a:rPr lang="ru-RU" dirty="0" smtClean="0"/>
              <a:t>Ходит по лесу красавец,</a:t>
            </a:r>
            <a:br>
              <a:rPr lang="ru-RU" dirty="0" smtClean="0"/>
            </a:br>
            <a:r>
              <a:rPr lang="ru-RU" dirty="0" smtClean="0"/>
              <a:t>Ходит смело и легко</a:t>
            </a:r>
            <a:br>
              <a:rPr lang="ru-RU" dirty="0" smtClean="0"/>
            </a:br>
            <a:r>
              <a:rPr lang="ru-RU" dirty="0" smtClean="0"/>
              <a:t>Рога, раскинув широко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9457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ublic\Pictures\Sample Pictures\лось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7848872" cy="60903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8990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352928" cy="6048672"/>
          </a:xfrm>
        </p:spPr>
        <p:txBody>
          <a:bodyPr/>
          <a:lstStyle/>
          <a:p>
            <a:pPr algn="l"/>
            <a:r>
              <a:rPr lang="ru-RU" dirty="0" smtClean="0"/>
              <a:t>Серый, злой по лесу рыщет.</a:t>
            </a:r>
            <a:br>
              <a:rPr lang="ru-RU" dirty="0" smtClean="0"/>
            </a:br>
            <a:r>
              <a:rPr lang="ru-RU" dirty="0" smtClean="0"/>
              <a:t>На обед зверюшек ищет.</a:t>
            </a:r>
            <a:br>
              <a:rPr lang="ru-RU" dirty="0" smtClean="0"/>
            </a:br>
            <a:r>
              <a:rPr lang="ru-RU" dirty="0" smtClean="0"/>
              <a:t>Как найдёт – зубами – щелк</a:t>
            </a:r>
            <a:br>
              <a:rPr lang="ru-RU" dirty="0" smtClean="0"/>
            </a:br>
            <a:r>
              <a:rPr lang="ru-RU" dirty="0" smtClean="0"/>
              <a:t>Догадался - это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5109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Public\Pictures\Sample Pictures\волк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717550"/>
            <a:ext cx="8128000" cy="5422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8139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229200"/>
            <a:ext cx="8712968" cy="1143000"/>
          </a:xfrm>
        </p:spPr>
        <p:txBody>
          <a:bodyPr/>
          <a:lstStyle/>
          <a:p>
            <a:pPr algn="ctr"/>
            <a:r>
              <a:rPr lang="ru-RU" dirty="0" smtClean="0"/>
              <a:t>ЖИВОТНЫЕ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2223282" cy="190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3" y="188640"/>
            <a:ext cx="2809410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06398"/>
            <a:ext cx="2773759" cy="185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48880"/>
            <a:ext cx="1944216" cy="2753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263" y="2204863"/>
            <a:ext cx="3445980" cy="3041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138" y="2438557"/>
            <a:ext cx="2886044" cy="257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510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6264696"/>
          </a:xfrm>
        </p:spPr>
        <p:txBody>
          <a:bodyPr/>
          <a:lstStyle/>
          <a:p>
            <a:pPr algn="l"/>
            <a:r>
              <a:rPr lang="ru-RU" dirty="0" smtClean="0"/>
              <a:t>Кто такие дикие животные?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Дикие животные живут самостоятельно в природе: добывают себе пищу, строят себе жилища, ухаживают за своим потомством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8782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6408712"/>
          </a:xfrm>
        </p:spPr>
        <p:txBody>
          <a:bodyPr/>
          <a:lstStyle/>
          <a:p>
            <a:pPr algn="l"/>
            <a:r>
              <a:rPr lang="ru-RU" dirty="0" smtClean="0"/>
              <a:t>Кто такие домашние животные?</a:t>
            </a:r>
            <a:br>
              <a:rPr lang="ru-RU" dirty="0" smtClean="0"/>
            </a:br>
            <a:r>
              <a:rPr lang="ru-RU" dirty="0" smtClean="0"/>
              <a:t>Домашних животных разводят люди. Люди кормят их и защищают, строят для них жилища, заботятся об их потомстве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1232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6048672" cy="36671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aint - Raf\Pictures\куриц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140968"/>
            <a:ext cx="4392488" cy="30243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7507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aint - Raf\Pictures\овц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4445000" cy="2882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212976"/>
            <a:ext cx="44450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5505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00808"/>
            <a:ext cx="4608513" cy="338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9296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96752"/>
            <a:ext cx="5476875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29409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aint - Raf\Pictures\заяц-беляк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39584"/>
            <a:ext cx="4445000" cy="29083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852936"/>
            <a:ext cx="5181600" cy="3640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6632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475656" y="548680"/>
            <a:ext cx="6511925" cy="1143000"/>
          </a:xfrm>
        </p:spPr>
        <p:txBody>
          <a:bodyPr numCol="1"/>
          <a:lstStyle/>
          <a:p>
            <a:pPr algn="l"/>
            <a:r>
              <a:rPr lang="ru-RU" sz="3200" u="sng" dirty="0"/>
              <a:t>Корова</a:t>
            </a:r>
            <a:r>
              <a:rPr lang="ru-RU" sz="3200" dirty="0"/>
              <a:t> – молоко, сыр, масло, сметана</a:t>
            </a:r>
            <a:br>
              <a:rPr lang="ru-RU" sz="3200" dirty="0"/>
            </a:br>
            <a:r>
              <a:rPr lang="ru-RU" sz="3200" u="sng" dirty="0"/>
              <a:t>Свинья</a:t>
            </a:r>
            <a:r>
              <a:rPr lang="ru-RU" sz="3200" dirty="0"/>
              <a:t> – мясо, сало</a:t>
            </a:r>
            <a:br>
              <a:rPr lang="ru-RU" sz="3200" dirty="0"/>
            </a:br>
            <a:r>
              <a:rPr lang="ru-RU" sz="3200" u="sng" dirty="0"/>
              <a:t>Куры </a:t>
            </a:r>
            <a:r>
              <a:rPr lang="ru-RU" sz="3200" dirty="0"/>
              <a:t>– мясо, яйцо</a:t>
            </a:r>
            <a:br>
              <a:rPr lang="ru-RU" sz="3200" dirty="0"/>
            </a:br>
            <a:r>
              <a:rPr lang="ru-RU" sz="3200" u="sng" dirty="0"/>
              <a:t>Овец -</a:t>
            </a:r>
            <a:r>
              <a:rPr lang="ru-RU" sz="3200" dirty="0"/>
              <a:t>  мясо, шерсть</a:t>
            </a:r>
            <a:br>
              <a:rPr lang="ru-RU" sz="3200" dirty="0"/>
            </a:br>
            <a:r>
              <a:rPr lang="ru-RU" sz="3200" u="sng" dirty="0"/>
              <a:t>Лошадь</a:t>
            </a:r>
            <a:r>
              <a:rPr lang="ru-RU" sz="3200" dirty="0"/>
              <a:t> – помогает в сельском хозяйстве, дает мясо</a:t>
            </a:r>
            <a:br>
              <a:rPr lang="ru-RU" sz="3200" dirty="0"/>
            </a:br>
            <a:r>
              <a:rPr lang="ru-RU" sz="3200" u="sng" dirty="0"/>
              <a:t>Собака </a:t>
            </a:r>
            <a:r>
              <a:rPr lang="ru-RU" sz="3200" dirty="0"/>
              <a:t>– сторожит дом</a:t>
            </a:r>
            <a:br>
              <a:rPr lang="ru-RU" sz="3200" dirty="0"/>
            </a:br>
            <a:r>
              <a:rPr lang="ru-RU" sz="3200" u="sng" dirty="0"/>
              <a:t>Пчела </a:t>
            </a:r>
            <a:r>
              <a:rPr lang="ru-RU" sz="3200" dirty="0"/>
              <a:t>- </a:t>
            </a:r>
            <a:r>
              <a:rPr lang="ru-RU" sz="3200" dirty="0" smtClean="0"/>
              <a:t>мёд</a:t>
            </a:r>
            <a:endParaRPr lang="ru-RU" sz="3200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4294967295"/>
          </p:nvPr>
        </p:nvSpPr>
        <p:spPr>
          <a:xfrm>
            <a:off x="4608513" y="731838"/>
            <a:ext cx="4535487" cy="4352925"/>
          </a:xfrm>
        </p:spPr>
        <p:txBody>
          <a:bodyPr>
            <a:normAutofit/>
          </a:bodyPr>
          <a:lstStyle/>
          <a:p>
            <a:endParaRPr lang="ru-RU" sz="3400" dirty="0" smtClean="0">
              <a:cs typeface="Aparajita" pitchFamily="34" charset="0"/>
            </a:endParaRPr>
          </a:p>
          <a:p>
            <a:endParaRPr lang="ru-RU" sz="3400" dirty="0">
              <a:cs typeface="Aparajit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776158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84902" y="549275"/>
            <a:ext cx="7359506" cy="5688013"/>
          </a:xfrm>
        </p:spPr>
        <p:txBody>
          <a:bodyPr numCol="2"/>
          <a:lstStyle/>
          <a:p>
            <a:pPr algn="l"/>
            <a:r>
              <a:rPr lang="ru-RU" sz="2800" u="sng" dirty="0"/>
              <a:t>Д</a:t>
            </a:r>
            <a:r>
              <a:rPr lang="ru-RU" sz="2800" u="sng" dirty="0" smtClean="0"/>
              <a:t>омашние: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свинья</a:t>
            </a:r>
            <a:br>
              <a:rPr lang="ru-RU" sz="2400" dirty="0" smtClean="0"/>
            </a:br>
            <a:r>
              <a:rPr lang="ru-RU" sz="2400" dirty="0" smtClean="0"/>
              <a:t>пчела</a:t>
            </a:r>
            <a:br>
              <a:rPr lang="ru-RU" sz="2400" dirty="0" smtClean="0"/>
            </a:br>
            <a:r>
              <a:rPr lang="ru-RU" sz="2400" dirty="0" smtClean="0"/>
              <a:t>пудель</a:t>
            </a:r>
            <a:br>
              <a:rPr lang="ru-RU" sz="2400" dirty="0" smtClean="0"/>
            </a:br>
            <a:r>
              <a:rPr lang="ru-RU" sz="2400" dirty="0" smtClean="0"/>
              <a:t>котёнок</a:t>
            </a:r>
            <a:br>
              <a:rPr lang="ru-RU" sz="2400" dirty="0" smtClean="0"/>
            </a:br>
            <a:r>
              <a:rPr lang="ru-RU" sz="2400" dirty="0" smtClean="0"/>
              <a:t>корова</a:t>
            </a:r>
            <a:br>
              <a:rPr lang="ru-RU" sz="2400" dirty="0" smtClean="0"/>
            </a:br>
            <a:r>
              <a:rPr lang="ru-RU" sz="2400" dirty="0" smtClean="0"/>
              <a:t>кролик</a:t>
            </a:r>
            <a:br>
              <a:rPr lang="ru-RU" sz="2400" dirty="0" smtClean="0"/>
            </a:br>
            <a:r>
              <a:rPr lang="ru-RU" sz="2400" dirty="0" smtClean="0"/>
              <a:t>верблюд</a:t>
            </a:r>
            <a:br>
              <a:rPr lang="ru-RU" sz="2400" dirty="0" smtClean="0"/>
            </a:br>
            <a:r>
              <a:rPr lang="ru-RU" sz="2400" dirty="0" smtClean="0"/>
              <a:t>индюк</a:t>
            </a:r>
            <a:br>
              <a:rPr lang="ru-RU" sz="2400" dirty="0" smtClean="0"/>
            </a:br>
            <a:r>
              <a:rPr lang="ru-RU" sz="2400" dirty="0" smtClean="0"/>
              <a:t>овца</a:t>
            </a:r>
            <a:br>
              <a:rPr lang="ru-RU" sz="2400" dirty="0" smtClean="0"/>
            </a:br>
            <a:r>
              <a:rPr lang="ru-RU" sz="2400" dirty="0" smtClean="0"/>
              <a:t>собака </a:t>
            </a:r>
            <a:br>
              <a:rPr lang="ru-RU" sz="2400" dirty="0" smtClean="0"/>
            </a:br>
            <a:r>
              <a:rPr lang="ru-RU" sz="2400" dirty="0" smtClean="0"/>
              <a:t>телёнок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800" u="sng" dirty="0"/>
              <a:t>Д</a:t>
            </a:r>
            <a:r>
              <a:rPr lang="ru-RU" sz="2800" u="sng" dirty="0" smtClean="0"/>
              <a:t>икие:</a:t>
            </a:r>
            <a:br>
              <a:rPr lang="ru-RU" sz="2800" u="sng" dirty="0" smtClean="0"/>
            </a:br>
            <a:r>
              <a:rPr lang="ru-RU" sz="2400" dirty="0" smtClean="0"/>
              <a:t>косуля</a:t>
            </a:r>
            <a:br>
              <a:rPr lang="ru-RU" sz="2400" dirty="0" smtClean="0"/>
            </a:br>
            <a:r>
              <a:rPr lang="ru-RU" sz="2400" dirty="0" smtClean="0"/>
              <a:t>медведь</a:t>
            </a:r>
            <a:br>
              <a:rPr lang="ru-RU" sz="2400" dirty="0" smtClean="0"/>
            </a:br>
            <a:r>
              <a:rPr lang="ru-RU" sz="2400" dirty="0" smtClean="0"/>
              <a:t>страус</a:t>
            </a:r>
            <a:br>
              <a:rPr lang="ru-RU" sz="2400" dirty="0" smtClean="0"/>
            </a:br>
            <a:r>
              <a:rPr lang="ru-RU" sz="2400" dirty="0" smtClean="0"/>
              <a:t>тигр</a:t>
            </a:r>
            <a:br>
              <a:rPr lang="ru-RU" sz="2400" dirty="0" smtClean="0"/>
            </a:br>
            <a:r>
              <a:rPr lang="ru-RU" sz="2400" dirty="0" smtClean="0"/>
              <a:t>лось</a:t>
            </a:r>
            <a:br>
              <a:rPr lang="ru-RU" sz="2400" dirty="0" smtClean="0"/>
            </a:br>
            <a:r>
              <a:rPr lang="ru-RU" sz="2400" dirty="0" smtClean="0"/>
              <a:t>олень</a:t>
            </a:r>
            <a:br>
              <a:rPr lang="ru-RU" sz="2400" dirty="0" smtClean="0"/>
            </a:br>
            <a:r>
              <a:rPr lang="ru-RU" sz="2400" dirty="0" smtClean="0"/>
              <a:t>оса</a:t>
            </a:r>
            <a:br>
              <a:rPr lang="ru-RU" sz="2400" dirty="0" smtClean="0"/>
            </a:br>
            <a:r>
              <a:rPr lang="ru-RU" sz="2400" dirty="0" smtClean="0"/>
              <a:t>лиса</a:t>
            </a:r>
            <a:br>
              <a:rPr lang="ru-RU" sz="2400" dirty="0" smtClean="0"/>
            </a:br>
            <a:r>
              <a:rPr lang="ru-RU" sz="2400" dirty="0" smtClean="0"/>
              <a:t>рысь</a:t>
            </a:r>
            <a:br>
              <a:rPr lang="ru-RU" sz="2400" dirty="0" smtClean="0"/>
            </a:br>
            <a:r>
              <a:rPr lang="ru-RU" sz="2400" dirty="0" smtClean="0"/>
              <a:t>слон</a:t>
            </a:r>
            <a:br>
              <a:rPr lang="ru-RU" sz="2400" dirty="0" smtClean="0"/>
            </a:br>
            <a:r>
              <a:rPr lang="ru-RU" sz="2400" dirty="0" smtClean="0"/>
              <a:t>бобр</a:t>
            </a:r>
            <a:br>
              <a:rPr lang="ru-RU" sz="2400" dirty="0" smtClean="0"/>
            </a:br>
            <a:r>
              <a:rPr lang="ru-RU" sz="2400" dirty="0" smtClean="0"/>
              <a:t>крот</a:t>
            </a:r>
            <a:br>
              <a:rPr lang="ru-RU" sz="2400" dirty="0" smtClean="0"/>
            </a:b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336199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5910" y="692696"/>
            <a:ext cx="7490506" cy="4680520"/>
          </a:xfrm>
        </p:spPr>
        <p:txBody>
          <a:bodyPr/>
          <a:lstStyle/>
          <a:p>
            <a:pPr algn="l"/>
            <a:r>
              <a:rPr lang="ru-RU" dirty="0" smtClean="0"/>
              <a:t>Белка - бельчонок</a:t>
            </a:r>
            <a:br>
              <a:rPr lang="ru-RU" dirty="0" smtClean="0"/>
            </a:br>
            <a:r>
              <a:rPr lang="ru-RU" dirty="0" smtClean="0"/>
              <a:t>собака - щенок</a:t>
            </a:r>
            <a:br>
              <a:rPr lang="ru-RU" dirty="0" smtClean="0"/>
            </a:br>
            <a:r>
              <a:rPr lang="ru-RU" dirty="0" smtClean="0"/>
              <a:t>медведь - медвежонок</a:t>
            </a:r>
            <a:br>
              <a:rPr lang="ru-RU" dirty="0" smtClean="0"/>
            </a:br>
            <a:r>
              <a:rPr lang="ru-RU" dirty="0" smtClean="0"/>
              <a:t>кошка - котёнок</a:t>
            </a:r>
            <a:br>
              <a:rPr lang="ru-RU" dirty="0" smtClean="0"/>
            </a:br>
            <a:r>
              <a:rPr lang="ru-RU" dirty="0" smtClean="0"/>
              <a:t>тигр - тигрёнок</a:t>
            </a:r>
            <a:br>
              <a:rPr lang="ru-RU" dirty="0" smtClean="0"/>
            </a:br>
            <a:r>
              <a:rPr lang="ru-RU" dirty="0" smtClean="0"/>
              <a:t>овца - ягнёнок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0088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632848" cy="4047314"/>
          </a:xfrm>
        </p:spPr>
        <p:txBody>
          <a:bodyPr/>
          <a:lstStyle/>
          <a:p>
            <a:pPr algn="l"/>
            <a:r>
              <a:rPr lang="ru-RU" sz="3600" dirty="0" smtClean="0"/>
              <a:t>Животные – наше братья меньшие. Мы всегда должны помнить о том, что животные друзья, а к друзьям нужно относиться бережно,  с любовью.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1858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604</TotalTime>
  <Words>108</Words>
  <Application>Microsoft Office PowerPoint</Application>
  <PresentationFormat>Экран (4:3)</PresentationFormat>
  <Paragraphs>20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Воздушный поток</vt:lpstr>
      <vt:lpstr>Урок окружающего мира во 2 классе  «Дикие и домашние                         животные»              </vt:lpstr>
      <vt:lpstr>Каждый день – всегда, везде, На занятиях, в игре, Смело чётко говорим И тихонечко сидим</vt:lpstr>
      <vt:lpstr>Карточка 1 береза           помидор             одуванчик крапива          горох                  лён пшеница         кукуруза             астра репейник        смородина          подорожник  Карточка 2 василек           камыш              крыжовник дуб                  орешник            ирис лопух              осина                зверобой вишня             тополь              подснежник </vt:lpstr>
      <vt:lpstr>ЗАГАДКИ!  С хозяином дружит, Дом сторожит, Живёт под крылечком, Хвост колечком</vt:lpstr>
      <vt:lpstr>Слайд 5</vt:lpstr>
      <vt:lpstr>Посреди двора Стоит копна: Спереди вилы, Сзади - метла</vt:lpstr>
      <vt:lpstr>Слайд 7</vt:lpstr>
      <vt:lpstr>Кто имеет пятачок, Не зажатый в кулачок? На ногах его копытца, Ест и пьёт он из копытца.</vt:lpstr>
      <vt:lpstr>Слайд 9</vt:lpstr>
      <vt:lpstr>По веткам скачет, да не птица, Рыжая, да не лисица</vt:lpstr>
      <vt:lpstr>Слайд 11</vt:lpstr>
      <vt:lpstr>Летом ходит без дороги Возле сосен и берёз, А зимой он спит в берлоге От мороза прячет нос</vt:lpstr>
      <vt:lpstr>Слайд 13</vt:lpstr>
      <vt:lpstr>Травы копытами касаясь, Ходит по лесу красавец, Ходит смело и легко Рога, раскинув широко</vt:lpstr>
      <vt:lpstr>Слайд 15</vt:lpstr>
      <vt:lpstr>Серый, злой по лесу рыщет. На обед зверюшек ищет. Как найдёт – зубами – щелк Догадался - это</vt:lpstr>
      <vt:lpstr>Слайд 17</vt:lpstr>
      <vt:lpstr>ЖИВОТНЫЕ</vt:lpstr>
      <vt:lpstr>Кто такие дикие животные?  Дикие животные живут самостоятельно в природе: добывают себе пищу, строят себе жилища, ухаживают за своим потомством</vt:lpstr>
      <vt:lpstr>Кто такие домашние животные? Домашних животных разводят люди. Люди кормят их и защищают, строят для них жилища, заботятся об их потомстве </vt:lpstr>
      <vt:lpstr>Слайд 21</vt:lpstr>
      <vt:lpstr>Слайд 22</vt:lpstr>
      <vt:lpstr>Слайд 23</vt:lpstr>
      <vt:lpstr>Слайд 24</vt:lpstr>
      <vt:lpstr>Слайд 25</vt:lpstr>
      <vt:lpstr>Корова – молоко, сыр, масло, сметана Свинья – мясо, сало Куры – мясо, яйцо Овец -  мясо, шерсть Лошадь – помогает в сельском хозяйстве, дает мясо Собака – сторожит дом Пчела - мёд</vt:lpstr>
      <vt:lpstr>Домашние: свинья пчела пудель котёнок корова кролик верблюд индюк овца собака  телёнок    Дикие: косуля медведь страус тигр лось олень оса лиса рысь слон бобр крот </vt:lpstr>
      <vt:lpstr>Белка - бельчонок собака - щенок медведь - медвежонок кошка - котёнок тигр - тигрёнок овца - ягнёнок</vt:lpstr>
      <vt:lpstr>Животные – наше братья меньшие. Мы всегда должны помнить о том, что животные друзья, а к друзьям нужно относиться бережно,  с любовью.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окружающего мира во 2 классе «Дикие и домашние животные»</dc:title>
  <dc:creator>Латипова</dc:creator>
  <cp:lastModifiedBy>Owner</cp:lastModifiedBy>
  <cp:revision>31</cp:revision>
  <dcterms:created xsi:type="dcterms:W3CDTF">2011-10-20T17:10:10Z</dcterms:created>
  <dcterms:modified xsi:type="dcterms:W3CDTF">2014-10-20T08:25:56Z</dcterms:modified>
</cp:coreProperties>
</file>