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D3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9EA88-8D62-45C2-9F87-D242AE77677F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47D7A-FE31-4CCB-8840-6E4F3DDFE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0B1A6-E777-473C-83E2-ABC830EFB45C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331BE-80DF-4273-A4E3-C96A786C28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331BE-80DF-4273-A4E3-C96A786C283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7772400" cy="57150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>
                <a:latin typeface="+mn-lt"/>
                <a:cs typeface="Times New Roman" pitchFamily="18" charset="0"/>
              </a:rPr>
              <a:t>Предмет : Окружающий мир 3 класс</a:t>
            </a:r>
            <a:br>
              <a:rPr lang="ru-RU" sz="3200" dirty="0" smtClean="0">
                <a:latin typeface="+mn-lt"/>
                <a:cs typeface="Times New Roman" pitchFamily="18" charset="0"/>
              </a:rPr>
            </a:br>
            <a:r>
              <a:rPr lang="ru-RU" sz="3200" dirty="0" smtClean="0">
                <a:latin typeface="+mn-lt"/>
                <a:cs typeface="Times New Roman" pitchFamily="18" charset="0"/>
              </a:rPr>
              <a:t/>
            </a:r>
            <a:br>
              <a:rPr lang="ru-RU" sz="3200" dirty="0" smtClean="0">
                <a:latin typeface="+mn-lt"/>
                <a:cs typeface="Times New Roman" pitchFamily="18" charset="0"/>
              </a:rPr>
            </a:br>
            <a:r>
              <a:rPr lang="ru-RU" sz="3200" dirty="0" smtClean="0">
                <a:latin typeface="+mn-lt"/>
                <a:cs typeface="Times New Roman" pitchFamily="18" charset="0"/>
              </a:rPr>
              <a:t>Тема : Растениеводство</a:t>
            </a:r>
            <a:endParaRPr lang="ru-RU" sz="3200" dirty="0">
              <a:latin typeface="+mn-lt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428868"/>
            <a:ext cx="8029604" cy="238244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400" smtClean="0"/>
              <a:t>Цели урока: </a:t>
            </a:r>
            <a:endParaRPr lang="ru-RU" sz="2400" dirty="0" smtClean="0"/>
          </a:p>
          <a:p>
            <a:pPr algn="l">
              <a:buFont typeface="Arial" pitchFamily="34" charset="0"/>
              <a:buChar char="•"/>
            </a:pPr>
            <a:r>
              <a:rPr lang="ru-RU" sz="2200" dirty="0" smtClean="0"/>
              <a:t>  Знакомство с понятием «растениеводство»,как частью сельского хозяйства.</a:t>
            </a:r>
          </a:p>
          <a:p>
            <a:pPr algn="l">
              <a:buFont typeface="Arial" pitchFamily="34" charset="0"/>
              <a:buChar char="•"/>
            </a:pPr>
            <a:r>
              <a:rPr lang="ru-RU" sz="2200" dirty="0" smtClean="0"/>
              <a:t>  Знакомство с разнообразием культурных растений : зерновые, кормовые, прядильные культуры.</a:t>
            </a:r>
          </a:p>
          <a:p>
            <a:pPr algn="l">
              <a:buFont typeface="Arial" pitchFamily="34" charset="0"/>
              <a:buChar char="•"/>
            </a:pPr>
            <a:r>
              <a:rPr lang="ru-RU" sz="2200" dirty="0" smtClean="0"/>
              <a:t>  Показать связь растениеводства с промышленностью .</a:t>
            </a:r>
          </a:p>
          <a:p>
            <a:pPr algn="l">
              <a:buFont typeface="Arial" pitchFamily="34" charset="0"/>
              <a:buChar char="•"/>
            </a:pPr>
            <a:r>
              <a:rPr lang="ru-RU" sz="2200" dirty="0" smtClean="0"/>
              <a:t>  Профориентация учащихся</a:t>
            </a:r>
          </a:p>
          <a:p>
            <a:pPr algn="l">
              <a:buFont typeface="Arial" pitchFamily="34" charset="0"/>
              <a:buChar char="•"/>
            </a:pPr>
            <a:r>
              <a:rPr lang="ru-RU" sz="2200" dirty="0" smtClean="0"/>
              <a:t>  Развитие кругозора</a:t>
            </a:r>
          </a:p>
          <a:p>
            <a:pPr algn="l"/>
            <a:endParaRPr lang="ru-RU" sz="2200" dirty="0" smtClean="0"/>
          </a:p>
          <a:p>
            <a:pPr algn="l"/>
            <a:r>
              <a:rPr lang="ru-RU" sz="2200" dirty="0" smtClean="0"/>
              <a:t>Составила : Медведева М.А. ,учитель начальных классов  МОУ </a:t>
            </a:r>
            <a:r>
              <a:rPr lang="ru-RU" sz="2200" dirty="0" err="1" smtClean="0"/>
              <a:t>Жаворонковская</a:t>
            </a:r>
            <a:r>
              <a:rPr lang="ru-RU" sz="2200" dirty="0" smtClean="0"/>
              <a:t> </a:t>
            </a:r>
            <a:r>
              <a:rPr lang="en-US" sz="2200" dirty="0" smtClean="0"/>
              <a:t>CO</a:t>
            </a:r>
            <a:r>
              <a:rPr lang="ru-RU" sz="2200" dirty="0" smtClean="0"/>
              <a:t>Ш</a:t>
            </a:r>
            <a:endParaRPr lang="ru-RU" sz="2200" dirty="0"/>
          </a:p>
        </p:txBody>
      </p:sp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857231"/>
            <a:ext cx="5929354" cy="551429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Хлеборобы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arto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142984"/>
            <a:ext cx="7375026" cy="51026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Овощеводы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374058"/>
            <a:ext cx="6500857" cy="47927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овощеводов в теплице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orn_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071546"/>
            <a:ext cx="7766517" cy="51498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Садоводы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ep_2005_1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285860"/>
            <a:ext cx="7715304" cy="493557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Садоводы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214422"/>
            <a:ext cx="6803522" cy="51026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Хлопкоробы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Уборка хлопчатника</a:t>
            </a:r>
            <a:endParaRPr lang="ru-RU" dirty="0"/>
          </a:p>
        </p:txBody>
      </p:sp>
      <p:pic>
        <p:nvPicPr>
          <p:cNvPr id="2050" name="Picture 2" descr="C:\Documents and Settings\Егор\Мои документы\Загрузки\e359e368f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4250529" cy="2857520"/>
          </a:xfrm>
          <a:prstGeom prst="rect">
            <a:avLst/>
          </a:prstGeom>
          <a:noFill/>
        </p:spPr>
      </p:pic>
      <p:pic>
        <p:nvPicPr>
          <p:cNvPr id="2051" name="Picture 3" descr="C:\Documents and Settings\Егор\Мои документы\Загрузки\40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000240"/>
            <a:ext cx="4429156" cy="2862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EA5D36"/>
                </a:solidFill>
              </a:rPr>
              <a:t>Зерновые культуры </a:t>
            </a:r>
            <a:r>
              <a:rPr lang="ru-RU" dirty="0" smtClean="0"/>
              <a:t>– пшеница, рожь, овес, кукуруза.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EA5D36"/>
                </a:solidFill>
              </a:rPr>
              <a:t>Овощи</a:t>
            </a:r>
            <a:r>
              <a:rPr lang="ru-RU" dirty="0" smtClean="0"/>
              <a:t> – картофель, капуста, свекла, морковь,            помидоры, огурцы, лук, фасоль.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EA5D36"/>
                </a:solidFill>
              </a:rPr>
              <a:t>Фрукты</a:t>
            </a:r>
            <a:r>
              <a:rPr lang="ru-RU" dirty="0" smtClean="0"/>
              <a:t> – яблоки, сливы, груши, персики, виноград.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EA5D36"/>
                </a:solidFill>
              </a:rPr>
              <a:t>Кормовые культуры </a:t>
            </a:r>
            <a:r>
              <a:rPr lang="ru-RU" dirty="0" smtClean="0"/>
              <a:t>– кормовая свекла, клевер, тимофеевка, люцерна.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EA5D36"/>
                </a:solidFill>
              </a:rPr>
              <a:t>Прядильные культуры </a:t>
            </a:r>
            <a:r>
              <a:rPr lang="ru-RU" dirty="0" smtClean="0"/>
              <a:t>– хлопчатник и лен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Растениеводство – выращивание культурных растений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Зерновые культуры</a:t>
            </a:r>
            <a:endParaRPr lang="ru-RU" dirty="0"/>
          </a:p>
        </p:txBody>
      </p:sp>
      <p:pic>
        <p:nvPicPr>
          <p:cNvPr id="3074" name="Picture 2" descr="C:\Documents and Settings\Егор\Мои документы\Загрузки\v_rossii_startujut_zernovye_gosudarstvennye_intervencii_clause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4071966" cy="3053974"/>
          </a:xfrm>
          <a:prstGeom prst="rect">
            <a:avLst/>
          </a:prstGeom>
          <a:noFill/>
        </p:spPr>
      </p:pic>
      <p:pic>
        <p:nvPicPr>
          <p:cNvPr id="3075" name="Picture 3" descr="C:\Documents and Settings\Егор\Мои документы\Загрузки\8489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357430"/>
            <a:ext cx="471490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Зерновые культуры</a:t>
            </a:r>
            <a:endParaRPr lang="ru-RU" dirty="0"/>
          </a:p>
        </p:txBody>
      </p:sp>
      <p:pic>
        <p:nvPicPr>
          <p:cNvPr id="4098" name="Picture 2" descr="C:\Documents and Settings\Егор\Мои документы\Загрузки\2905_new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1214422"/>
            <a:ext cx="4214842" cy="3286148"/>
          </a:xfrm>
          <a:prstGeom prst="rect">
            <a:avLst/>
          </a:prstGeom>
          <a:noFill/>
        </p:spPr>
      </p:pic>
      <p:pic>
        <p:nvPicPr>
          <p:cNvPr id="4099" name="Picture 3" descr="C:\Documents and Settings\Егор\Мои документы\Загрузки\49687b6b05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4806" y="2536000"/>
            <a:ext cx="4586350" cy="3821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Овощи</a:t>
            </a:r>
            <a:endParaRPr lang="ru-RU" dirty="0"/>
          </a:p>
        </p:txBody>
      </p:sp>
      <p:pic>
        <p:nvPicPr>
          <p:cNvPr id="5122" name="Picture 2" descr="C:\Documents and Settings\Егор\Мои документы\Загрузки\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3"/>
            <a:ext cx="4378793" cy="3286148"/>
          </a:xfrm>
          <a:prstGeom prst="rect">
            <a:avLst/>
          </a:prstGeom>
          <a:noFill/>
        </p:spPr>
      </p:pic>
      <p:pic>
        <p:nvPicPr>
          <p:cNvPr id="5123" name="Picture 3" descr="C:\Documents and Settings\Егор\Мои документы\Загрузки\177150_image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2"/>
            <a:ext cx="4441046" cy="29606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Овощи</a:t>
            </a:r>
            <a:endParaRPr lang="ru-RU" dirty="0"/>
          </a:p>
        </p:txBody>
      </p:sp>
      <p:pic>
        <p:nvPicPr>
          <p:cNvPr id="6146" name="Picture 2" descr="C:\Documents and Settings\Егор\Мои документы\Загрузки\svek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09993"/>
            <a:ext cx="4214842" cy="3084539"/>
          </a:xfrm>
          <a:prstGeom prst="rect">
            <a:avLst/>
          </a:prstGeom>
          <a:noFill/>
        </p:spPr>
      </p:pic>
      <p:pic>
        <p:nvPicPr>
          <p:cNvPr id="6148" name="Picture 4" descr="C:\Documents and Settings\Егор\Мои документы\Загрузки\0_2cca3_50a861cb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126" y="1285860"/>
            <a:ext cx="4229716" cy="5341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 Фрукты</a:t>
            </a:r>
            <a:endParaRPr lang="ru-RU" dirty="0"/>
          </a:p>
        </p:txBody>
      </p:sp>
      <p:pic>
        <p:nvPicPr>
          <p:cNvPr id="7170" name="Picture 2" descr="C:\Documents and Settings\Егор\Мои документы\Загрузки\ap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4381531" cy="3286148"/>
          </a:xfrm>
          <a:prstGeom prst="rect">
            <a:avLst/>
          </a:prstGeom>
          <a:noFill/>
        </p:spPr>
      </p:pic>
      <p:pic>
        <p:nvPicPr>
          <p:cNvPr id="7171" name="Picture 3" descr="C:\Documents and Settings\Егор\Мои документы\Загрузки\Plums_hang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857496"/>
            <a:ext cx="4381531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Фрукты</a:t>
            </a:r>
            <a:endParaRPr lang="ru-RU" dirty="0"/>
          </a:p>
        </p:txBody>
      </p:sp>
      <p:pic>
        <p:nvPicPr>
          <p:cNvPr id="8194" name="Picture 2" descr="C:\Documents and Settings\Егор\Мои документы\Загрузки\pe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4297355" cy="3215433"/>
          </a:xfrm>
          <a:prstGeom prst="rect">
            <a:avLst/>
          </a:prstGeom>
          <a:noFill/>
        </p:spPr>
      </p:pic>
      <p:pic>
        <p:nvPicPr>
          <p:cNvPr id="8195" name="Picture 3" descr="C:\Documents and Settings\Егор\Мои документы\Загрузки\23796658_812bf992a0214bfb87f50c68bf9be3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28934"/>
            <a:ext cx="4405310" cy="33039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Кормовые культуры</a:t>
            </a:r>
            <a:endParaRPr lang="ru-RU" dirty="0"/>
          </a:p>
        </p:txBody>
      </p:sp>
      <p:pic>
        <p:nvPicPr>
          <p:cNvPr id="9219" name="Picture 3" descr="C:\Documents and Settings\Егор\Мои документы\Загрузки\Brassica_napus_z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695709" cy="4927612"/>
          </a:xfrm>
          <a:prstGeom prst="rect">
            <a:avLst/>
          </a:prstGeom>
          <a:noFill/>
        </p:spPr>
      </p:pic>
      <p:pic>
        <p:nvPicPr>
          <p:cNvPr id="9220" name="Picture 4" descr="C:\Documents and Settings\Егор\Мои документы\Загрузки\gallery_1_8_3059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000240"/>
            <a:ext cx="4989071" cy="3744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Прядильные культуры</a:t>
            </a:r>
            <a:endParaRPr lang="ru-RU" dirty="0"/>
          </a:p>
        </p:txBody>
      </p:sp>
      <p:pic>
        <p:nvPicPr>
          <p:cNvPr id="10242" name="Picture 2" descr="C:\Documents and Settings\Егор\Мои документы\Загрузки\123861807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3464742" cy="4619657"/>
          </a:xfrm>
          <a:prstGeom prst="rect">
            <a:avLst/>
          </a:prstGeom>
          <a:noFill/>
        </p:spPr>
      </p:pic>
      <p:pic>
        <p:nvPicPr>
          <p:cNvPr id="10243" name="Picture 3" descr="C:\Documents and Settings\Егор\Мои документы\Загрузки\cotton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928802"/>
            <a:ext cx="5012838" cy="3769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Прядильные фабрики</a:t>
            </a:r>
            <a:endParaRPr lang="ru-RU" dirty="0"/>
          </a:p>
        </p:txBody>
      </p:sp>
      <p:pic>
        <p:nvPicPr>
          <p:cNvPr id="1026" name="Picture 2" descr="C:\Documents and Settings\Егор\Мои документы\Загрузки\02600984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786190"/>
            <a:ext cx="5929354" cy="2884490"/>
          </a:xfrm>
          <a:prstGeom prst="rect">
            <a:avLst/>
          </a:prstGeom>
          <a:noFill/>
        </p:spPr>
      </p:pic>
      <p:pic>
        <p:nvPicPr>
          <p:cNvPr id="1027" name="Picture 3" descr="C:\Documents and Settings\Егор\Мои документы\Загрузки\283719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5914076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самых любознательных</a:t>
            </a:r>
            <a:br>
              <a:rPr lang="ru-RU" dirty="0" smtClean="0"/>
            </a:br>
            <a:r>
              <a:rPr lang="ru-RU" dirty="0" smtClean="0"/>
              <a:t>Из жизни замечательных людей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Николай Иванович Вавилов</a:t>
            </a:r>
          </a:p>
          <a:p>
            <a:pPr>
              <a:buNone/>
            </a:pPr>
            <a:r>
              <a:rPr lang="ru-RU" dirty="0" smtClean="0"/>
              <a:t>(1887-1943) – выдающийся</a:t>
            </a:r>
          </a:p>
          <a:p>
            <a:pPr>
              <a:buNone/>
            </a:pPr>
            <a:r>
              <a:rPr lang="ru-RU" dirty="0" smtClean="0"/>
              <a:t>русский ученый – биолог,</a:t>
            </a:r>
          </a:p>
          <a:p>
            <a:pPr>
              <a:buNone/>
            </a:pPr>
            <a:r>
              <a:rPr lang="ru-RU" dirty="0" smtClean="0"/>
              <a:t>путешественник. Изучал </a:t>
            </a:r>
          </a:p>
          <a:p>
            <a:pPr>
              <a:buNone/>
            </a:pPr>
            <a:r>
              <a:rPr lang="ru-RU" dirty="0" smtClean="0"/>
              <a:t>культурные растения всего</a:t>
            </a:r>
          </a:p>
          <a:p>
            <a:pPr>
              <a:buNone/>
            </a:pPr>
            <a:r>
              <a:rPr lang="ru-RU" dirty="0" smtClean="0"/>
              <a:t>мира. Установил, что каждое </a:t>
            </a:r>
          </a:p>
          <a:p>
            <a:pPr>
              <a:buNone/>
            </a:pPr>
            <a:r>
              <a:rPr lang="ru-RU" dirty="0" smtClean="0"/>
              <a:t>растение имеет свою родину.</a:t>
            </a:r>
          </a:p>
          <a:p>
            <a:pPr>
              <a:buNone/>
            </a:pPr>
            <a:r>
              <a:rPr lang="ru-RU" dirty="0" smtClean="0"/>
              <a:t>Собрал крупнейшую в мире</a:t>
            </a:r>
          </a:p>
          <a:p>
            <a:pPr>
              <a:buNone/>
            </a:pPr>
            <a:r>
              <a:rPr lang="ru-RU" dirty="0" smtClean="0"/>
              <a:t>коллекцию семян культурных</a:t>
            </a:r>
          </a:p>
          <a:p>
            <a:pPr>
              <a:buNone/>
            </a:pPr>
            <a:r>
              <a:rPr lang="ru-RU" dirty="0" smtClean="0"/>
              <a:t>растений.</a:t>
            </a:r>
          </a:p>
        </p:txBody>
      </p:sp>
      <p:pic>
        <p:nvPicPr>
          <p:cNvPr id="11267" name="Picture 3" descr="C:\Documents and Settings\Егор\Мои документы\Загрузки\a99eae1c5a779c36e0273d442ef89396_f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428736"/>
            <a:ext cx="3524239" cy="501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146</TotalTime>
  <Words>195</Words>
  <Application>Microsoft Office PowerPoint</Application>
  <PresentationFormat>Экран (4:3)</PresentationFormat>
  <Paragraphs>48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Предмет : Окружающий мир 3 класс  Тема : Растениеводство</vt:lpstr>
      <vt:lpstr>Хлеборобы</vt:lpstr>
      <vt:lpstr>Овощеводы</vt:lpstr>
      <vt:lpstr>Работа овощеводов в теплице</vt:lpstr>
      <vt:lpstr>Садоводы</vt:lpstr>
      <vt:lpstr>Садоводы</vt:lpstr>
      <vt:lpstr>Хлопкоробы</vt:lpstr>
      <vt:lpstr>Уборка хлопчатника</vt:lpstr>
      <vt:lpstr>Растениеводство – выращивание культурных растений</vt:lpstr>
      <vt:lpstr>Зерновые культуры</vt:lpstr>
      <vt:lpstr>Зерновые культуры</vt:lpstr>
      <vt:lpstr>Овощи</vt:lpstr>
      <vt:lpstr>Овощи</vt:lpstr>
      <vt:lpstr> Фрукты</vt:lpstr>
      <vt:lpstr>Фрукты</vt:lpstr>
      <vt:lpstr>Кормовые культуры</vt:lpstr>
      <vt:lpstr>Прядильные культуры</vt:lpstr>
      <vt:lpstr>Прядильные фабрики</vt:lpstr>
      <vt:lpstr>Для самых любознательных Из жизни замечательных людей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Owner</cp:lastModifiedBy>
  <cp:revision>20</cp:revision>
  <dcterms:modified xsi:type="dcterms:W3CDTF">2012-08-18T12:27:56Z</dcterms:modified>
</cp:coreProperties>
</file>