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57" r:id="rId6"/>
    <p:sldId id="262" r:id="rId7"/>
    <p:sldId id="263" r:id="rId8"/>
    <p:sldId id="264" r:id="rId9"/>
    <p:sldId id="265" r:id="rId10"/>
    <p:sldId id="270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900igr.ne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1470025"/>
          </a:xfrm>
        </p:spPr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Аппликация из листьев </a:t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Птица счастья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4941168"/>
            <a:ext cx="3672408" cy="115212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 descr="D:\Школа\труд\волшебная птица\P10606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77764" flipH="1">
            <a:off x="719408" y="2513829"/>
            <a:ext cx="4523893" cy="3208808"/>
          </a:xfrm>
          <a:prstGeom prst="rect">
            <a:avLst/>
          </a:prstGeom>
          <a:noFill/>
        </p:spPr>
      </p:pic>
      <p:sp>
        <p:nvSpPr>
          <p:cNvPr id="5" name="Скругленный прямоугольник 4">
            <a:hlinkClick r:id="rId4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Джузеппе </a:t>
            </a: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Арчимбольдо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dirty="0" smtClean="0"/>
              <a:t> 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(1527 — 1593) 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00808"/>
            <a:ext cx="4114800" cy="4637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</a:rPr>
              <a:t>	Итальянский живописец, представитель </a:t>
            </a:r>
            <a:r>
              <a:rPr lang="ru-RU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7030A0"/>
                </a:solidFill>
              </a:rPr>
              <a:t>маньеризма.</a:t>
            </a:r>
          </a:p>
          <a:p>
            <a:pPr algn="ctr">
              <a:buNone/>
            </a:pPr>
            <a:r>
              <a:rPr lang="ru-RU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</a:rPr>
              <a:t>      Посмотри на необычные картины </a:t>
            </a:r>
            <a:r>
              <a:rPr lang="ru-RU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7030A0"/>
                </a:solidFill>
              </a:rPr>
              <a:t>Джузеппе </a:t>
            </a:r>
            <a:r>
              <a:rPr lang="ru-RU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7030A0"/>
                </a:solidFill>
              </a:rPr>
              <a:t>Арчимбольдо</a:t>
            </a:r>
            <a:r>
              <a:rPr lang="ru-RU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7030A0"/>
                </a:solidFill>
              </a:rPr>
              <a:t>. </a:t>
            </a:r>
          </a:p>
          <a:p>
            <a:pPr algn="ctr">
              <a:buNone/>
            </a:pPr>
            <a:r>
              <a:rPr lang="ru-RU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</a:rPr>
              <a:t>Сложно поверить, что они нарисованы красками, а не собраны из природных материалов.</a:t>
            </a:r>
            <a:endParaRPr lang="ru-RU" dirty="0">
              <a:ln>
                <a:solidFill>
                  <a:schemeClr val="accent6">
                    <a:lumMod val="75000"/>
                  </a:schemeClr>
                </a:solidFill>
              </a:ln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220072" y="5949280"/>
            <a:ext cx="3096344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«Весна»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100" name="Picture 4" descr="&amp;Vcy;&amp;rcy;&amp;iecy;&amp;mcy;&amp;iecy;&amp;ncy;&amp;acy; &amp;gcy;&amp;ocy;&amp;dcy;&amp;acy;. &amp;Vcy;&amp;iecy;&amp;scy;&amp;ncy;&amp;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772816"/>
            <a:ext cx="3528392" cy="4251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95536" y="5589240"/>
            <a:ext cx="2376264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«Лето»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419872" y="5589240"/>
            <a:ext cx="2376264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«Осень»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72200" y="5589240"/>
            <a:ext cx="2376264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«Зима»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23528" y="548680"/>
            <a:ext cx="6696744" cy="1368152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Джузеппе </a:t>
            </a:r>
            <a:r>
              <a:rPr kumimoji="0" lang="ru-RU" sz="4400" b="1" i="0" u="none" strike="noStrike" kern="1200" cap="none" spc="0" normalizeH="0" baseline="0" noProof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Арчимбольдо</a:t>
            </a:r>
            <a:endParaRPr kumimoji="0" lang="ru-RU" sz="4400" b="1" i="0" u="none" strike="noStrike" kern="1200" cap="none" spc="0" normalizeH="0" baseline="0" noProof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Времена года</a:t>
            </a:r>
            <a:endParaRPr kumimoji="0" lang="ru-RU" sz="4400" b="1" i="0" u="none" strike="noStrike" kern="1200" cap="none" spc="0" normalizeH="0" baseline="0" noProof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2" name="Picture 4" descr="&amp;Dcy;&amp;zhcy;&amp;ucy;&amp;zcy;&amp;iecy;&amp;pcy;&amp;pcy;&amp;iecy; &amp;Acy;&amp;rcy;&amp;chcy;&amp;icy;&amp;mcy;&amp;bcy;&amp;ocy;&amp;lcy;&amp;softcy;&amp;dcy;&amp;ocy;. &amp;Vcy;&amp;rcy;&amp;iecy;&amp;mcy;&amp;iecy;&amp;ncy;&amp;acy; &amp;gcy;&amp;ocy;&amp;dcy;&amp;acy;. &amp;Zcy;&amp;icy;&amp;mcy;&amp;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916832"/>
            <a:ext cx="2743125" cy="3312368"/>
          </a:xfrm>
          <a:prstGeom prst="rect">
            <a:avLst/>
          </a:prstGeom>
          <a:noFill/>
        </p:spPr>
      </p:pic>
      <p:pic>
        <p:nvPicPr>
          <p:cNvPr id="2054" name="Picture 6" descr="&amp;Vcy;&amp;rcy;&amp;iecy;&amp;mcy;&amp;iecy;&amp;ncy;&amp;acy; &amp;gcy;&amp;ocy;&amp;dcy;&amp;acy;. &amp;Ocy;&amp;scy;&amp;iecy;&amp;ncy;&amp;soft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916832"/>
            <a:ext cx="2736304" cy="3369832"/>
          </a:xfrm>
          <a:prstGeom prst="rect">
            <a:avLst/>
          </a:prstGeom>
          <a:noFill/>
        </p:spPr>
      </p:pic>
      <p:pic>
        <p:nvPicPr>
          <p:cNvPr id="2056" name="Picture 8" descr="&amp;Dcy;&amp;zhcy;&amp;ucy;&amp;zcy;&amp;iecy;&amp;pcy;&amp;pcy;&amp;iecy; &amp;Acy;&amp;rcy;&amp;chcy;&amp;icy;&amp;mcy;&amp;bcy;&amp;ocy;&amp;lcy;&amp;softcy;&amp;dcy;&amp;ocy;. &amp;Vcy;&amp;rcy;&amp;iecy;&amp;mcy;&amp;iecy;&amp;ncy;&amp;acy; &amp;gcy;&amp;ocy;&amp;dcy;&amp;acy;. &amp;Lcy;&amp;iecy;&amp;tcy;&amp;o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916832"/>
            <a:ext cx="2724904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&amp;Fcy;&amp;lcy;&amp;ocy;&amp;rcy;&amp;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4176464" cy="5349059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5868144" y="1268760"/>
            <a:ext cx="2376264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«Флора»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860032" y="980728"/>
            <a:ext cx="4032448" cy="547260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Флористика </a:t>
            </a:r>
            <a:r>
              <a:rPr lang="ru-RU" sz="2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один из видов искусства, в котором художник </a:t>
            </a:r>
            <a:r>
              <a:rPr lang="ru-RU" sz="2400" b="1" dirty="0" smtClean="0">
                <a:solidFill>
                  <a:srgbClr val="7030A0"/>
                </a:solidFill>
              </a:rPr>
              <a:t>вместо красок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использует </a:t>
            </a:r>
            <a:r>
              <a:rPr lang="ru-RU" sz="2400" b="1" dirty="0" smtClean="0">
                <a:solidFill>
                  <a:srgbClr val="7030A0"/>
                </a:solidFill>
              </a:rPr>
              <a:t>цветочные лепестки, листья, травы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, а также специальные искусственные материалы. Это выражение фантазии, творческих порывов и чувств человека посредством живых и сухих даров растительного мира.</a:t>
            </a:r>
            <a:endParaRPr lang="ru-RU" sz="24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16833"/>
            <a:ext cx="3888432" cy="31683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Издавна считалось, что счастье – это красивая птица, которую трудно поймать и приручить. Как ты думаешь, почему?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5576" y="33265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Галерея чудес</a:t>
            </a:r>
            <a:br>
              <a:rPr kumimoji="0" lang="ru-RU" sz="4400" b="1" i="0" u="none" strike="noStrike" kern="120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Птица счастья</a:t>
            </a:r>
            <a:endParaRPr kumimoji="0" lang="ru-RU" sz="4400" b="1" i="0" u="none" strike="noStrike" kern="1200" cap="none" spc="0" normalizeH="0" baseline="0" noProof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http://www.perunica.ru/uploads/posts/2009-09/1252679747_1151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060848"/>
            <a:ext cx="4032448" cy="3225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204864"/>
            <a:ext cx="4114800" cy="396044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По приданию, именно эта птица приносит в дом счастье, ее вешают в центре комнаты и своими "полетами" она оберегает домашний очаг. Щепная птица считается символом Архангельской земли. 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9458" name="Picture 2" descr="http://www.perunica.ru/uploads/posts/2009-10/1255817125_bi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2492896"/>
            <a:ext cx="3767236" cy="37672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1052736"/>
            <a:ext cx="81253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Деревянная птица счастья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476672"/>
            <a:ext cx="39164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Синяя птица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484" name="Picture 4" descr="http://www.stihi.ru/pics/2009/04/30/9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4104456" cy="4915613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4716016" y="1556792"/>
            <a:ext cx="4104456" cy="46085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2000" b="1" dirty="0" smtClean="0">
                <a:solidFill>
                  <a:srgbClr val="002060"/>
                </a:solidFill>
              </a:rPr>
              <a:t>Галина Соловьева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Синяя птица</a:t>
            </a:r>
          </a:p>
          <a:p>
            <a:pPr algn="ctr"/>
            <a:endParaRPr lang="ru-RU" sz="2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Птица счастья нас зовет с собою,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В вечном мы полете за ее крылом,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На земле душа зовет ее любовью,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В небо улетим и там ее найдем.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11560" y="476672"/>
            <a:ext cx="6336704" cy="129614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Аппликация из природных материалов «Птица счастья»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51" name="Picture 3" descr="D:\Школа\труд\волшебная птица\P10606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56992"/>
            <a:ext cx="3936437" cy="2952328"/>
          </a:xfrm>
          <a:prstGeom prst="rect">
            <a:avLst/>
          </a:prstGeom>
          <a:noFill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 t="3922"/>
          <a:stretch>
            <a:fillRect/>
          </a:stretch>
        </p:blipFill>
        <p:spPr bwMode="auto">
          <a:xfrm>
            <a:off x="4427984" y="2132856"/>
            <a:ext cx="4159744" cy="2880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611560" y="476672"/>
            <a:ext cx="6336704" cy="129614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Аппликация из природных материалов «Птица счастья»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Picture 3" descr="D:\Школа\труд\волшебная птица\P10606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132856"/>
            <a:ext cx="6048672" cy="4243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836712"/>
            <a:ext cx="5040560" cy="525658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Сухие листья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–  очень хрупкий материал. Случается, что в процессе работы или хранения они ломаются. Сломанные части  можно использовать для оформления работ: звездочки, дождинки, дорожку. А если приготовить разноцветную крошку, то она поможет оживить фон.  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8677" name="Picture 5" descr="D:\Школа\Рисунки\мои рисунки\природа\84b826e78cc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7576" y="1772816"/>
            <a:ext cx="3816424" cy="32507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План работы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4788024" cy="554461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Разложи свои листья на кучки в зависимости от размера. </a:t>
            </a:r>
          </a:p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На белом листе с помощь листиков выложи фигурку птицы  (листья не приклеивай).</a:t>
            </a:r>
          </a:p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Ты можешь подбирать листья по размеру и цвету. Смотри, чтобы они подходили для твоего изображения. Меняй местами листья, находи самое лучшее расположение. </a:t>
            </a:r>
          </a:p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Когда ты разложишь их так, что тебе всё понравилось, начинай  приклеивать, обрезая черенки листьев, если они мешают.</a:t>
            </a:r>
          </a:p>
        </p:txBody>
      </p:sp>
      <p:pic>
        <p:nvPicPr>
          <p:cNvPr id="26626" name="Picture 2" descr="http://mtdata.ru/u18/photo7F16/20257337384-0/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004048" y="1340768"/>
            <a:ext cx="3672408" cy="2684939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4932040" y="4149080"/>
            <a:ext cx="3924944" cy="25202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Приклеивай листья осторожно, начинай снизу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Все мелкие детали – перья– приклеивай после того, как ты приклеишь большие листики.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В самом конце приклей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корону.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174</Words>
  <Application>Microsoft Office PowerPoint</Application>
  <PresentationFormat>Экран (4:3)</PresentationFormat>
  <Paragraphs>34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Аппликация из листьев  Птица счастья</vt:lpstr>
      <vt:lpstr>Джузеппе Арчимбольдо  (1527 — 1593)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План работы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Аппликация из листьев Птица счастья</dc:title>
  <cp:lastModifiedBy>Owner</cp:lastModifiedBy>
  <cp:revision>27</cp:revision>
  <dcterms:modified xsi:type="dcterms:W3CDTF">2013-07-06T19:20:42Z</dcterms:modified>
</cp:coreProperties>
</file>