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0" r:id="rId4"/>
    <p:sldId id="261" r:id="rId5"/>
    <p:sldId id="262" r:id="rId6"/>
    <p:sldId id="263" r:id="rId7"/>
    <p:sldId id="264" r:id="rId8"/>
    <p:sldId id="266" r:id="rId9"/>
    <p:sldId id="272" r:id="rId10"/>
    <p:sldId id="267" r:id="rId11"/>
    <p:sldId id="265" r:id="rId12"/>
    <p:sldId id="270" r:id="rId1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CC00FF"/>
    <a:srgbClr val="006600"/>
    <a:srgbClr val="339933"/>
    <a:srgbClr val="0099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3" autoAdjust="0"/>
    <p:restoredTop sz="94660"/>
  </p:normalViewPr>
  <p:slideViewPr>
    <p:cSldViewPr>
      <p:cViewPr>
        <p:scale>
          <a:sx n="66" d="100"/>
          <a:sy n="66" d="100"/>
        </p:scale>
        <p:origin x="-1518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ADF8-0358-41D1-BE9B-5B111246BC5B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2FF41-335D-47E4-B983-CD25A7E67F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8;&#1083;&#1100;&#1103;\Desktop\&#1084;&#1072;&#1084;&#1072;\&#1084;&#1072;&#1084;&#1072;%20&#1092;&#1086;&#1090;&#1086;\&#1084;&#1072;&#1084;&#1072;\&#1082;&#1086;&#1085;&#1082;&#1091;&#1088;&#1089;\Mironov_A._-_Ostrov_nevezeniya_minusovka_(xMusic.me).mp3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48;&#1083;&#1100;&#1103;\Desktop\&#1042;&#1080;&#1079;&#1080;&#1090;&#1085;&#1072;&#1103;%20&#1082;&#1072;&#1088;&#1090;&#1086;&#1095;&#1082;&#1072;%20&#1074;&#1086;&#1089;&#1087;&#1080;&#1090;260.wav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ironov_A._-_Ostrov_nevezeniya_minusovk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740352" y="6021288"/>
            <a:ext cx="304800" cy="304800"/>
          </a:xfrm>
          <a:prstGeom prst="rect">
            <a:avLst/>
          </a:prstGeom>
        </p:spPr>
      </p:pic>
      <p:pic>
        <p:nvPicPr>
          <p:cNvPr id="8" name="Рисунок 7" descr="free-wallpaper-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boldyrev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3154418" cy="4708636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00430" y="0"/>
            <a:ext cx="5357850" cy="6357958"/>
          </a:xfrm>
        </p:spPr>
        <p:txBody>
          <a:bodyPr>
            <a:normAutofit/>
          </a:bodyPr>
          <a:lstStyle/>
          <a:p>
            <a:pPr algn="l"/>
            <a:r>
              <a:rPr lang="ru-RU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Болдырева </a:t>
            </a:r>
            <a:b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Татьяна Ивановна</a:t>
            </a:r>
            <a:r>
              <a:rPr lang="ru-RU" sz="27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7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Должность:             воспитатель  МБДОУ №40  «Теремок»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ст. Терской   Моздокского района 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Общий  стаж:                  </a:t>
            </a: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18 лет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Педагогический стаж </a:t>
            </a: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:   18 лет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Категория:          </a:t>
            </a: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             первая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Учебное учреждение</a:t>
            </a: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:      Межшкольное УПК г.Моздок СОАССР, педагогический класс</a:t>
            </a:r>
            <a:b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Дата рождения:     </a:t>
            </a:r>
            <a:r>
              <a:rPr lang="ru-RU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17 января 1971 год.</a:t>
            </a:r>
            <a:r>
              <a:rPr lang="ru-RU" b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tx2">
                      <a:lumMod val="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tx2">
                      <a:lumMod val="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spd="med" advClick="0" advTm="770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6049a2540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Мое педагогическое кредо: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785926"/>
            <a:ext cx="7929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«Любовь к детям, любить свою профессию. </a:t>
            </a:r>
          </a:p>
          <a:p>
            <a:pPr algn="ctr"/>
            <a:r>
              <a:rPr lang="ru-RU" sz="4800" b="1" dirty="0" smtClean="0">
                <a:latin typeface="Monotype Corsiva" pitchFamily="66" charset="0"/>
              </a:rPr>
              <a:t>Всю себя без сожаления должна я детям подарить!»</a:t>
            </a:r>
            <a:endParaRPr lang="ru-RU" sz="48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 advClick="0" advTm="2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6049a25407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Визитная карточка воспит260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457200" y="4643446"/>
            <a:ext cx="7186634" cy="148271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Monotype Corsiva" pitchFamily="66" charset="0"/>
              </a:rPr>
              <a:t>МБДОУ №40 «Теремок» </a:t>
            </a:r>
          </a:p>
          <a:p>
            <a:pPr algn="ctr"/>
            <a:r>
              <a:rPr lang="ru-RU" sz="3600" b="1" dirty="0" smtClean="0">
                <a:latin typeface="Monotype Corsiva" pitchFamily="66" charset="0"/>
              </a:rPr>
              <a:t>станицы Терской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14" name="Содержимое 13" descr="T 002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1714480" y="357166"/>
            <a:ext cx="6972320" cy="4000528"/>
          </a:xfrm>
        </p:spPr>
      </p:pic>
    </p:spTree>
  </p:cSld>
  <p:clrMapOvr>
    <a:masterClrMapping/>
  </p:clrMapOvr>
  <p:transition spd="med" advClick="0" advTm="10639">
    <p:zoom/>
  </p:transition>
  <p:timing>
    <p:tnLst>
      <p:par>
        <p:cTn id="1" dur="indefinite" restart="never" nodeType="tmRoot">
          <p:childTnLst>
            <p:audio isNarration="1"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4857760"/>
            <a:ext cx="6072230" cy="1595576"/>
          </a:xfrm>
        </p:spPr>
        <p:txBody>
          <a:bodyPr>
            <a:noAutofit/>
          </a:bodyPr>
          <a:lstStyle/>
          <a:p>
            <a:pPr algn="ctr"/>
            <a:endParaRPr lang="ru-RU" sz="3600" b="1" i="1" dirty="0" smtClean="0">
              <a:latin typeface="Monotype Corsiva" pitchFamily="66" charset="0"/>
              <a:cs typeface="Consolas" pitchFamily="49" charset="0"/>
            </a:endParaRPr>
          </a:p>
          <a:p>
            <a:pPr algn="ctr"/>
            <a:r>
              <a:rPr lang="ru-RU" sz="3600" b="1" i="1" dirty="0" smtClean="0">
                <a:latin typeface="Monotype Corsiva" pitchFamily="66" charset="0"/>
                <a:cs typeface="Consolas" pitchFamily="49" charset="0"/>
              </a:rPr>
              <a:t>                           «Святки» 2007 год</a:t>
            </a:r>
            <a:endParaRPr lang="ru-RU" sz="3600" b="1" i="1" dirty="0">
              <a:latin typeface="Monotype Corsiva" pitchFamily="66" charset="0"/>
              <a:cs typeface="Consolas" pitchFamily="49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5256584"/>
          </a:xfrm>
          <a:effectLst>
            <a:softEdge rad="63500"/>
          </a:effectLst>
        </p:spPr>
      </p:pic>
    </p:spTree>
  </p:cSld>
  <p:clrMapOvr>
    <a:masterClrMapping/>
  </p:clrMapOvr>
  <p:transition spd="med" advClick="0" advTm="9875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8662" y="4714884"/>
            <a:ext cx="6929486" cy="1785950"/>
          </a:xfrm>
        </p:spPr>
        <p:txBody>
          <a:bodyPr>
            <a:noAutofit/>
          </a:bodyPr>
          <a:lstStyle/>
          <a:p>
            <a:pPr algn="ctr"/>
            <a:endParaRPr lang="ru-RU" sz="3600" b="1" i="1" dirty="0" smtClean="0">
              <a:latin typeface="Monotype Corsiva" pitchFamily="66" charset="0"/>
              <a:cs typeface="Consolas" pitchFamily="49" charset="0"/>
            </a:endParaRPr>
          </a:p>
          <a:p>
            <a:pPr algn="ctr"/>
            <a:r>
              <a:rPr lang="ru-RU" sz="3600" b="1" i="1" dirty="0" smtClean="0">
                <a:latin typeface="Monotype Corsiva" pitchFamily="66" charset="0"/>
                <a:cs typeface="Consolas" pitchFamily="49" charset="0"/>
              </a:rPr>
              <a:t>    «День защитника отечества»</a:t>
            </a:r>
          </a:p>
          <a:p>
            <a:pPr algn="ctr"/>
            <a:r>
              <a:rPr lang="ru-RU" sz="3600" b="1" i="1" dirty="0" smtClean="0">
                <a:latin typeface="Monotype Corsiva" pitchFamily="66" charset="0"/>
                <a:cs typeface="Consolas" pitchFamily="49" charset="0"/>
              </a:rPr>
              <a:t> 2008 год</a:t>
            </a:r>
            <a:endParaRPr lang="ru-RU" sz="3600" b="1" i="1" dirty="0">
              <a:latin typeface="Monotype Corsiva" pitchFamily="66" charset="0"/>
              <a:cs typeface="Consolas" pitchFamily="49" charset="0"/>
            </a:endParaRPr>
          </a:p>
        </p:txBody>
      </p:sp>
      <p:pic>
        <p:nvPicPr>
          <p:cNvPr id="13" name="Содержимое 12" descr="IMG-20170308-WA003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188640"/>
            <a:ext cx="8429684" cy="5256584"/>
          </a:xfrm>
          <a:effectLst>
            <a:softEdge rad="63500"/>
          </a:effectLst>
        </p:spPr>
      </p:pic>
    </p:spTree>
  </p:cSld>
  <p:clrMapOvr>
    <a:masterClrMapping/>
  </p:clrMapOvr>
  <p:transition spd="med" advClick="0" advTm="10592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6049a2540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8643966" cy="4714885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latin typeface="Monotype Corsiva" pitchFamily="66" charset="0"/>
                <a:cs typeface="Consolas" pitchFamily="49" charset="0"/>
              </a:rPr>
              <a:t>Открытое районное занятие «Моя станица» 2013 год</a:t>
            </a:r>
          </a:p>
        </p:txBody>
      </p:sp>
      <p:pic>
        <p:nvPicPr>
          <p:cNvPr id="11" name="Содержимое 10" descr="P101008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28670"/>
            <a:ext cx="3929058" cy="2840039"/>
          </a:xfrm>
          <a:effectLst>
            <a:softEdge rad="63500"/>
          </a:effectLst>
        </p:spPr>
      </p:pic>
      <p:pic>
        <p:nvPicPr>
          <p:cNvPr id="14" name="Рисунок 13" descr="P10100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857232"/>
            <a:ext cx="4095747" cy="30718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Рисунок 16" descr="P10101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57628"/>
            <a:ext cx="3857620" cy="30003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Рисунок 17" descr="getImage-2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4" y="3881438"/>
            <a:ext cx="3968749" cy="297656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med" advClick="0" advTm="10281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7223" y="357166"/>
            <a:ext cx="2357455" cy="35004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Monotype Corsiva" pitchFamily="66" charset="0"/>
                <a:cs typeface="Consolas" pitchFamily="49" charset="0"/>
              </a:rPr>
              <a:t>«Масленица» </a:t>
            </a:r>
          </a:p>
        </p:txBody>
      </p:sp>
      <p:pic>
        <p:nvPicPr>
          <p:cNvPr id="15" name="Содержимое 14" descr="DSC0689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28596" y="928670"/>
            <a:ext cx="3929090" cy="2676539"/>
          </a:xfrm>
          <a:effectLst>
            <a:softEdge rad="63500"/>
          </a:effectLst>
        </p:spPr>
      </p:pic>
      <p:pic>
        <p:nvPicPr>
          <p:cNvPr id="16" name="Рисунок 15" descr="DSC069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214290"/>
            <a:ext cx="4071934" cy="30539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Рисунок 16" descr="P102086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3696892"/>
            <a:ext cx="4214810" cy="28753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Рисунок 17" descr="P102088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3571876"/>
            <a:ext cx="4095747" cy="3071810"/>
          </a:xfrm>
          <a:prstGeom prst="rect">
            <a:avLst/>
          </a:prstGeom>
          <a:effectLst>
            <a:softEdge rad="63500"/>
          </a:effectLst>
        </p:spPr>
      </p:pic>
    </p:spTree>
    <p:custDataLst>
      <p:tags r:id="rId1"/>
    </p:custDataLst>
  </p:cSld>
  <p:clrMapOvr>
    <a:masterClrMapping/>
  </p:clrMapOvr>
  <p:transition spd="med" advClick="0" advTm="11497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214291"/>
            <a:ext cx="7358114" cy="4000528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latin typeface="Monotype Corsiva" pitchFamily="66" charset="0"/>
                <a:cs typeface="Consolas" pitchFamily="49" charset="0"/>
              </a:rPr>
              <a:t>Конкурс песен среди </a:t>
            </a:r>
            <a:r>
              <a:rPr lang="ru-RU" sz="3200" b="1" i="1" dirty="0" err="1" smtClean="0">
                <a:latin typeface="Monotype Corsiva" pitchFamily="66" charset="0"/>
                <a:cs typeface="Consolas" pitchFamily="49" charset="0"/>
              </a:rPr>
              <a:t>моздокских</a:t>
            </a:r>
            <a:r>
              <a:rPr lang="ru-RU" sz="3200" b="1" i="1" dirty="0" smtClean="0">
                <a:latin typeface="Monotype Corsiva" pitchFamily="66" charset="0"/>
                <a:cs typeface="Consolas" pitchFamily="49" charset="0"/>
              </a:rPr>
              <a:t> педагогов</a:t>
            </a:r>
            <a:endParaRPr lang="ru-RU" sz="3200" b="1" i="1" dirty="0">
              <a:latin typeface="Monotype Corsiva" pitchFamily="66" charset="0"/>
              <a:cs typeface="Consolas" pitchFamily="49" charset="0"/>
            </a:endParaRPr>
          </a:p>
        </p:txBody>
      </p:sp>
      <p:pic>
        <p:nvPicPr>
          <p:cNvPr id="12" name="Содержимое 11" descr="image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4282" y="857232"/>
            <a:ext cx="8572560" cy="5429287"/>
          </a:xfrm>
          <a:effectLst>
            <a:softEdge rad="63500"/>
          </a:effectLst>
        </p:spPr>
      </p:pic>
    </p:spTree>
    <p:custDataLst>
      <p:tags r:id="rId1"/>
    </p:custDataLst>
  </p:cSld>
  <p:clrMapOvr>
    <a:masterClrMapping/>
  </p:clrMapOvr>
  <p:transition spd="med" advClick="0" advTm="10311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" y="-1512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35280" cy="70767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Monotype Corsiva" pitchFamily="66" charset="0"/>
              </a:rPr>
              <a:t>«Превратим наши участки в сказку»</a:t>
            </a:r>
            <a:endParaRPr lang="ru-RU" sz="3600" dirty="0">
              <a:latin typeface="Monotype Corsiva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24744"/>
            <a:ext cx="3546422" cy="2659816"/>
          </a:xfrm>
          <a:effectLst>
            <a:softEdge rad="63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73" y="3933056"/>
            <a:ext cx="3560238" cy="266747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48811"/>
            <a:ext cx="3536813" cy="265171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73" y="1124744"/>
            <a:ext cx="3551831" cy="266387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96003596"/>
      </p:ext>
    </p:extLst>
  </p:cSld>
  <p:clrMapOvr>
    <a:masterClrMapping/>
  </p:clrMapOvr>
  <p:transition spd="med" advClick="0" advTm="2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2730" cy="685800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 flipH="1">
            <a:off x="1928794" y="428604"/>
            <a:ext cx="5214974" cy="5697559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Monotype Corsiva" pitchFamily="66" charset="0"/>
              </a:rPr>
              <a:t>Достижения моих воспитанников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640">
            <a:off x="459769" y="1751048"/>
            <a:ext cx="3162797" cy="43510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378">
            <a:off x="5547953" y="1623800"/>
            <a:ext cx="3056251" cy="4584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088938"/>
            <a:ext cx="4076750" cy="5608329"/>
          </a:xfrm>
          <a:prstGeom prst="rect">
            <a:avLst/>
          </a:prstGeom>
        </p:spPr>
      </p:pic>
    </p:spTree>
  </p:cSld>
  <p:clrMapOvr>
    <a:masterClrMapping/>
  </p:clrMapOvr>
  <p:transition spd="med" advClick="0" advTm="9064"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6049a25407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71802" y="500042"/>
            <a:ext cx="3357586" cy="5786478"/>
          </a:xfrm>
        </p:spPr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r>
              <a:rPr lang="ru-RU" sz="2400" b="1" i="1" dirty="0" smtClean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endParaRPr lang="ru-RU" sz="2400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71538" y="273050"/>
            <a:ext cx="6357982" cy="585311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Мои достижения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431">
            <a:off x="262234" y="2528737"/>
            <a:ext cx="2492574" cy="342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5831">
            <a:off x="1899156" y="2180878"/>
            <a:ext cx="2512479" cy="34563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94" y="1765672"/>
            <a:ext cx="2418179" cy="33266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5256">
            <a:off x="4765000" y="2105282"/>
            <a:ext cx="2520280" cy="34671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3197">
            <a:off x="6380253" y="2569767"/>
            <a:ext cx="2562398" cy="3525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Click="0" advTm="10328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ree-wallpaper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500174"/>
            <a:ext cx="5500726" cy="3357586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solidFill>
                  <a:srgbClr val="CC00FF"/>
                </a:solidFill>
                <a:latin typeface="Monotype Corsiva" pitchFamily="66" charset="0"/>
                <a:cs typeface="Consolas" pitchFamily="49" charset="0"/>
              </a:rPr>
              <a:t>Благодарю  </a:t>
            </a:r>
            <a:br>
              <a:rPr lang="ru-RU" sz="8000" b="1" i="1" dirty="0" smtClean="0">
                <a:solidFill>
                  <a:srgbClr val="CC00FF"/>
                </a:solidFill>
                <a:latin typeface="Monotype Corsiva" pitchFamily="66" charset="0"/>
                <a:cs typeface="Consolas" pitchFamily="49" charset="0"/>
              </a:rPr>
            </a:br>
            <a:r>
              <a:rPr lang="ru-RU" sz="8000" b="1" i="1" dirty="0" smtClean="0">
                <a:solidFill>
                  <a:srgbClr val="CC00FF"/>
                </a:solidFill>
                <a:latin typeface="Monotype Corsiva" pitchFamily="66" charset="0"/>
                <a:cs typeface="Consolas" pitchFamily="49" charset="0"/>
              </a:rPr>
              <a:t>за внимание!</a:t>
            </a:r>
            <a:endParaRPr lang="ru-RU" sz="8000" b="1" i="1" dirty="0">
              <a:solidFill>
                <a:srgbClr val="CC00FF"/>
              </a:solidFill>
              <a:latin typeface="Monotype Corsiva" pitchFamily="66" charset="0"/>
              <a:cs typeface="Consolas" pitchFamily="49" charset="0"/>
            </a:endParaRPr>
          </a:p>
        </p:txBody>
      </p:sp>
    </p:spTree>
  </p:cSld>
  <p:clrMapOvr>
    <a:masterClrMapping/>
  </p:clrMapOvr>
  <p:transition spd="med" advClick="0" advTm="1248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78</Words>
  <Application>Microsoft Office PowerPoint</Application>
  <PresentationFormat>Экран (4:3)</PresentationFormat>
  <Paragraphs>19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   Болдырева  Татьяна Ивановна Должность:             воспитатель  МБДОУ №40  «Теремок»  ст. Терской   Моздокского района  Общий  стаж:                  18 лет Педагогический стаж :   18 лет Категория:                        первая Учебное учреждение:      Межшкольное УПК г.Моздок СОАССР, педагогический класс Дата рождения:     17 января 1971 год. </vt:lpstr>
      <vt:lpstr>Мое педагогическое кредо: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«Превратим наши участки в сказку»</vt:lpstr>
      <vt:lpstr>Презентация PowerPoint</vt:lpstr>
      <vt:lpstr>Презентация PowerPoint</vt:lpstr>
      <vt:lpstr>Благодарю  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Визитная карточка воспитателя</dc:title>
  <dc:creator>Илья</dc:creator>
  <cp:lastModifiedBy>Home</cp:lastModifiedBy>
  <cp:revision>75</cp:revision>
  <dcterms:created xsi:type="dcterms:W3CDTF">2016-01-25T10:52:58Z</dcterms:created>
  <dcterms:modified xsi:type="dcterms:W3CDTF">2017-03-09T07:27:18Z</dcterms:modified>
</cp:coreProperties>
</file>