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3" r:id="rId7"/>
    <p:sldId id="265" r:id="rId8"/>
    <p:sldId id="264" r:id="rId9"/>
    <p:sldId id="267" r:id="rId10"/>
    <p:sldId id="269" r:id="rId11"/>
    <p:sldId id="268"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custDataLst>
    <p:tags r:id="rId29"/>
  </p:custDataLst>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A3BEFB"/>
    <a:srgbClr val="AABBC6"/>
    <a:srgbClr val="0C788E"/>
    <a:srgbClr val="422C16"/>
    <a:srgbClr val="025198"/>
    <a:srgbClr val="000099"/>
    <a:srgbClr val="1C1C1C"/>
    <a:srgbClr val="99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5" autoAdjust="0"/>
    <p:restoredTop sz="94652" autoAdjust="0"/>
  </p:normalViewPr>
  <p:slideViewPr>
    <p:cSldViewPr>
      <p:cViewPr varScale="1">
        <p:scale>
          <a:sx n="75" d="100"/>
          <a:sy n="75" d="100"/>
        </p:scale>
        <p:origin x="54" y="8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E383CA-DF1E-4F2B-A745-C953E0256E3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3A0936E8-3125-4AE2-AE65-603AF341FE2D}">
      <dgm:prSet phldrT="[Текст]"/>
      <dgm:spPr>
        <a:solidFill>
          <a:schemeClr val="bg1"/>
        </a:solidFill>
        <a:ln w="60325" cmpd="sng">
          <a:solidFill>
            <a:srgbClr val="00B0F0"/>
          </a:solidFill>
        </a:ln>
      </dgm:spPr>
      <dgm:t>
        <a:bodyPr/>
        <a:lstStyle/>
        <a:p>
          <a:r>
            <a:rPr lang="ru-RU" i="1" dirty="0" smtClean="0">
              <a:solidFill>
                <a:schemeClr val="tx1"/>
              </a:solidFill>
              <a:latin typeface="+mn-lt"/>
              <a:ea typeface="+mn-ea"/>
              <a:cs typeface="+mn-cs"/>
            </a:rPr>
            <a:t>«</a:t>
          </a:r>
          <a:r>
            <a:rPr lang="ru-RU" i="1" dirty="0" err="1" smtClean="0">
              <a:solidFill>
                <a:schemeClr val="tx1"/>
              </a:solidFill>
              <a:latin typeface="+mn-lt"/>
              <a:ea typeface="+mn-ea"/>
              <a:cs typeface="+mn-cs"/>
            </a:rPr>
            <a:t>Моноцелевые</a:t>
          </a:r>
          <a:r>
            <a:rPr lang="ru-RU" i="1" dirty="0" smtClean="0">
              <a:solidFill>
                <a:schemeClr val="tx1"/>
              </a:solidFill>
              <a:latin typeface="+mn-lt"/>
              <a:ea typeface="+mn-ea"/>
              <a:cs typeface="+mn-cs"/>
            </a:rPr>
            <a:t>» занятия,</a:t>
          </a:r>
          <a:r>
            <a:rPr lang="ru-RU" dirty="0" smtClean="0">
              <a:solidFill>
                <a:schemeClr val="tx1"/>
              </a:solidFill>
              <a:latin typeface="+mn-lt"/>
              <a:ea typeface="+mn-ea"/>
              <a:cs typeface="+mn-cs"/>
            </a:rPr>
            <a:t> формируют следующие навыки:</a:t>
          </a:r>
          <a:endParaRPr lang="ru-RU" dirty="0"/>
        </a:p>
      </dgm:t>
    </dgm:pt>
    <dgm:pt modelId="{043CC38B-DBD7-418A-AD38-77DD3903A9D7}" type="parTrans" cxnId="{016591E8-5D23-4868-AECE-EDCFB38FC3C5}">
      <dgm:prSet/>
      <dgm:spPr/>
      <dgm:t>
        <a:bodyPr/>
        <a:lstStyle/>
        <a:p>
          <a:endParaRPr lang="ru-RU"/>
        </a:p>
      </dgm:t>
    </dgm:pt>
    <dgm:pt modelId="{553EC14F-0AE7-4DE0-B14C-ACDDBB8FEF06}" type="sibTrans" cxnId="{016591E8-5D23-4868-AECE-EDCFB38FC3C5}">
      <dgm:prSet/>
      <dgm:spPr/>
      <dgm:t>
        <a:bodyPr/>
        <a:lstStyle/>
        <a:p>
          <a:endParaRPr lang="ru-RU"/>
        </a:p>
      </dgm:t>
    </dgm:pt>
    <dgm:pt modelId="{2C94093C-2510-43CD-AC14-82078EA48582}">
      <dgm:prSet phldrT="[Текст]"/>
      <dgm:spPr>
        <a:solidFill>
          <a:schemeClr val="bg1"/>
        </a:solidFill>
        <a:ln w="60325">
          <a:solidFill>
            <a:srgbClr val="00B0F0"/>
          </a:solidFill>
        </a:ln>
      </dgm:spPr>
      <dgm:t>
        <a:bodyPr/>
        <a:lstStyle/>
        <a:p>
          <a:r>
            <a:rPr lang="ru-RU" i="1" dirty="0" smtClean="0">
              <a:solidFill>
                <a:schemeClr val="tx1"/>
              </a:solidFill>
            </a:rPr>
            <a:t>интонационные</a:t>
          </a:r>
          <a:endParaRPr lang="ru-RU" dirty="0">
            <a:solidFill>
              <a:schemeClr val="tx1"/>
            </a:solidFill>
          </a:endParaRPr>
        </a:p>
      </dgm:t>
    </dgm:pt>
    <dgm:pt modelId="{BA7150A4-E019-49DC-91D7-7EBF6A28630A}" type="parTrans" cxnId="{FB670FD4-D445-4DAF-B4F5-3C02900B1112}">
      <dgm:prSet/>
      <dgm:spPr>
        <a:ln w="50800">
          <a:solidFill>
            <a:srgbClr val="3366FF"/>
          </a:solidFill>
        </a:ln>
      </dgm:spPr>
      <dgm:t>
        <a:bodyPr/>
        <a:lstStyle/>
        <a:p>
          <a:endParaRPr lang="ru-RU"/>
        </a:p>
      </dgm:t>
    </dgm:pt>
    <dgm:pt modelId="{6176673E-DBA8-42A3-A045-94F1BC678073}" type="sibTrans" cxnId="{FB670FD4-D445-4DAF-B4F5-3C02900B1112}">
      <dgm:prSet/>
      <dgm:spPr/>
      <dgm:t>
        <a:bodyPr/>
        <a:lstStyle/>
        <a:p>
          <a:endParaRPr lang="ru-RU"/>
        </a:p>
      </dgm:t>
    </dgm:pt>
    <dgm:pt modelId="{726B7B45-8205-4D3C-94EB-A82E4364B28A}">
      <dgm:prSet phldrT="[Текст]"/>
      <dgm:spPr>
        <a:solidFill>
          <a:schemeClr val="bg1"/>
        </a:solidFill>
        <a:ln w="60325">
          <a:solidFill>
            <a:srgbClr val="00B0F0"/>
          </a:solidFill>
        </a:ln>
      </dgm:spPr>
      <dgm:t>
        <a:bodyPr/>
        <a:lstStyle/>
        <a:p>
          <a:r>
            <a:rPr lang="ru-RU" i="1" dirty="0" smtClean="0">
              <a:solidFill>
                <a:schemeClr val="tx1"/>
              </a:solidFill>
            </a:rPr>
            <a:t>лексические </a:t>
          </a:r>
          <a:endParaRPr lang="ru-RU" dirty="0">
            <a:solidFill>
              <a:schemeClr val="tx1"/>
            </a:solidFill>
          </a:endParaRPr>
        </a:p>
      </dgm:t>
    </dgm:pt>
    <dgm:pt modelId="{2836AD13-31E4-4BA9-B7D2-66004C78D4EC}" type="parTrans" cxnId="{2602E31D-7FC9-4240-B8DA-F28AB6FB6664}">
      <dgm:prSet/>
      <dgm:spPr>
        <a:ln w="50800">
          <a:solidFill>
            <a:srgbClr val="3366FF"/>
          </a:solidFill>
        </a:ln>
      </dgm:spPr>
      <dgm:t>
        <a:bodyPr/>
        <a:lstStyle/>
        <a:p>
          <a:endParaRPr lang="ru-RU"/>
        </a:p>
      </dgm:t>
    </dgm:pt>
    <dgm:pt modelId="{82522885-C8BB-4308-8CE4-8322E6F0D488}" type="sibTrans" cxnId="{2602E31D-7FC9-4240-B8DA-F28AB6FB6664}">
      <dgm:prSet/>
      <dgm:spPr/>
      <dgm:t>
        <a:bodyPr/>
        <a:lstStyle/>
        <a:p>
          <a:endParaRPr lang="ru-RU"/>
        </a:p>
      </dgm:t>
    </dgm:pt>
    <dgm:pt modelId="{8A26FB73-A980-450D-BEC5-8A80976B83EB}">
      <dgm:prSet phldrT="[Текст]"/>
      <dgm:spPr>
        <a:solidFill>
          <a:schemeClr val="bg1"/>
        </a:solidFill>
        <a:ln w="60325">
          <a:solidFill>
            <a:srgbClr val="00B0F0"/>
          </a:solidFill>
        </a:ln>
      </dgm:spPr>
      <dgm:t>
        <a:bodyPr/>
        <a:lstStyle/>
        <a:p>
          <a:r>
            <a:rPr lang="ru-RU" i="1" dirty="0" smtClean="0">
              <a:solidFill>
                <a:schemeClr val="tx1"/>
              </a:solidFill>
            </a:rPr>
            <a:t>грамматические</a:t>
          </a:r>
          <a:endParaRPr lang="ru-RU" dirty="0">
            <a:solidFill>
              <a:schemeClr val="tx1"/>
            </a:solidFill>
          </a:endParaRPr>
        </a:p>
      </dgm:t>
    </dgm:pt>
    <dgm:pt modelId="{BCED2E45-5919-4303-909A-8C22141B8D0B}" type="parTrans" cxnId="{BF955FC3-A95D-4332-8F90-5478B36999DD}">
      <dgm:prSet/>
      <dgm:spPr>
        <a:ln w="50800">
          <a:solidFill>
            <a:srgbClr val="3366FF"/>
          </a:solidFill>
        </a:ln>
      </dgm:spPr>
      <dgm:t>
        <a:bodyPr/>
        <a:lstStyle/>
        <a:p>
          <a:endParaRPr lang="ru-RU"/>
        </a:p>
      </dgm:t>
    </dgm:pt>
    <dgm:pt modelId="{219BD048-1299-46D9-98E1-4C017F6DFFF5}" type="sibTrans" cxnId="{BF955FC3-A95D-4332-8F90-5478B36999DD}">
      <dgm:prSet/>
      <dgm:spPr/>
      <dgm:t>
        <a:bodyPr/>
        <a:lstStyle/>
        <a:p>
          <a:endParaRPr lang="ru-RU"/>
        </a:p>
      </dgm:t>
    </dgm:pt>
    <dgm:pt modelId="{54E64B49-31FA-42C9-8EA2-AB469011FDBC}" type="pres">
      <dgm:prSet presAssocID="{EEE383CA-DF1E-4F2B-A745-C953E0256E39}" presName="hierChild1" presStyleCnt="0">
        <dgm:presLayoutVars>
          <dgm:orgChart val="1"/>
          <dgm:chPref val="1"/>
          <dgm:dir/>
          <dgm:animOne val="branch"/>
          <dgm:animLvl val="lvl"/>
          <dgm:resizeHandles/>
        </dgm:presLayoutVars>
      </dgm:prSet>
      <dgm:spPr/>
      <dgm:t>
        <a:bodyPr/>
        <a:lstStyle/>
        <a:p>
          <a:endParaRPr lang="ru-RU"/>
        </a:p>
      </dgm:t>
    </dgm:pt>
    <dgm:pt modelId="{E2943990-D363-442A-9E9C-B0EB6EDD05DD}" type="pres">
      <dgm:prSet presAssocID="{3A0936E8-3125-4AE2-AE65-603AF341FE2D}" presName="hierRoot1" presStyleCnt="0">
        <dgm:presLayoutVars>
          <dgm:hierBranch val="init"/>
        </dgm:presLayoutVars>
      </dgm:prSet>
      <dgm:spPr/>
    </dgm:pt>
    <dgm:pt modelId="{2D70D962-E524-4DD9-BE61-021AC0432992}" type="pres">
      <dgm:prSet presAssocID="{3A0936E8-3125-4AE2-AE65-603AF341FE2D}" presName="rootComposite1" presStyleCnt="0"/>
      <dgm:spPr/>
    </dgm:pt>
    <dgm:pt modelId="{ABB93F15-E4D2-4791-A314-6264D24D9A06}" type="pres">
      <dgm:prSet presAssocID="{3A0936E8-3125-4AE2-AE65-603AF341FE2D}" presName="rootText1" presStyleLbl="node0" presStyleIdx="0" presStyleCnt="1" custScaleX="169503" custScaleY="199035">
        <dgm:presLayoutVars>
          <dgm:chPref val="3"/>
        </dgm:presLayoutVars>
      </dgm:prSet>
      <dgm:spPr>
        <a:prstGeom prst="ellipse">
          <a:avLst/>
        </a:prstGeom>
      </dgm:spPr>
      <dgm:t>
        <a:bodyPr/>
        <a:lstStyle/>
        <a:p>
          <a:endParaRPr lang="ru-RU"/>
        </a:p>
      </dgm:t>
    </dgm:pt>
    <dgm:pt modelId="{7AF1BBC0-545E-4F4A-861C-E44728225CCC}" type="pres">
      <dgm:prSet presAssocID="{3A0936E8-3125-4AE2-AE65-603AF341FE2D}" presName="rootConnector1" presStyleLbl="node1" presStyleIdx="0" presStyleCnt="0"/>
      <dgm:spPr/>
      <dgm:t>
        <a:bodyPr/>
        <a:lstStyle/>
        <a:p>
          <a:endParaRPr lang="ru-RU"/>
        </a:p>
      </dgm:t>
    </dgm:pt>
    <dgm:pt modelId="{F67226EB-DF64-4870-8E0F-46E2A06B3C45}" type="pres">
      <dgm:prSet presAssocID="{3A0936E8-3125-4AE2-AE65-603AF341FE2D}" presName="hierChild2" presStyleCnt="0"/>
      <dgm:spPr/>
    </dgm:pt>
    <dgm:pt modelId="{30094173-E9AF-4198-8B33-723156D0E62A}" type="pres">
      <dgm:prSet presAssocID="{BA7150A4-E019-49DC-91D7-7EBF6A28630A}" presName="Name37" presStyleLbl="parChTrans1D2" presStyleIdx="0" presStyleCnt="3"/>
      <dgm:spPr/>
      <dgm:t>
        <a:bodyPr/>
        <a:lstStyle/>
        <a:p>
          <a:endParaRPr lang="ru-RU"/>
        </a:p>
      </dgm:t>
    </dgm:pt>
    <dgm:pt modelId="{35DC69F1-3B56-43EC-9B52-4244E81D92D7}" type="pres">
      <dgm:prSet presAssocID="{2C94093C-2510-43CD-AC14-82078EA48582}" presName="hierRoot2" presStyleCnt="0">
        <dgm:presLayoutVars>
          <dgm:hierBranch val="init"/>
        </dgm:presLayoutVars>
      </dgm:prSet>
      <dgm:spPr/>
    </dgm:pt>
    <dgm:pt modelId="{7362C14C-E046-4E27-A02F-2CC70562E3FF}" type="pres">
      <dgm:prSet presAssocID="{2C94093C-2510-43CD-AC14-82078EA48582}" presName="rootComposite" presStyleCnt="0"/>
      <dgm:spPr/>
    </dgm:pt>
    <dgm:pt modelId="{FFB00757-7229-44DC-BC4B-7091F797A282}" type="pres">
      <dgm:prSet presAssocID="{2C94093C-2510-43CD-AC14-82078EA48582}" presName="rootText" presStyleLbl="node2" presStyleIdx="0" presStyleCnt="3">
        <dgm:presLayoutVars>
          <dgm:chPref val="3"/>
        </dgm:presLayoutVars>
      </dgm:prSet>
      <dgm:spPr/>
      <dgm:t>
        <a:bodyPr/>
        <a:lstStyle/>
        <a:p>
          <a:endParaRPr lang="ru-RU"/>
        </a:p>
      </dgm:t>
    </dgm:pt>
    <dgm:pt modelId="{16A87629-BCB9-4828-BC38-928F4E69628F}" type="pres">
      <dgm:prSet presAssocID="{2C94093C-2510-43CD-AC14-82078EA48582}" presName="rootConnector" presStyleLbl="node2" presStyleIdx="0" presStyleCnt="3"/>
      <dgm:spPr/>
      <dgm:t>
        <a:bodyPr/>
        <a:lstStyle/>
        <a:p>
          <a:endParaRPr lang="ru-RU"/>
        </a:p>
      </dgm:t>
    </dgm:pt>
    <dgm:pt modelId="{90C72344-D3F6-44BE-B538-C85A935ADDAB}" type="pres">
      <dgm:prSet presAssocID="{2C94093C-2510-43CD-AC14-82078EA48582}" presName="hierChild4" presStyleCnt="0"/>
      <dgm:spPr/>
    </dgm:pt>
    <dgm:pt modelId="{242ED806-AEDD-4CCE-85C6-A293AFC65DF4}" type="pres">
      <dgm:prSet presAssocID="{2C94093C-2510-43CD-AC14-82078EA48582}" presName="hierChild5" presStyleCnt="0"/>
      <dgm:spPr/>
    </dgm:pt>
    <dgm:pt modelId="{65E7EC13-3984-4D19-9466-F648D9512C58}" type="pres">
      <dgm:prSet presAssocID="{2836AD13-31E4-4BA9-B7D2-66004C78D4EC}" presName="Name37" presStyleLbl="parChTrans1D2" presStyleIdx="1" presStyleCnt="3"/>
      <dgm:spPr/>
      <dgm:t>
        <a:bodyPr/>
        <a:lstStyle/>
        <a:p>
          <a:endParaRPr lang="ru-RU"/>
        </a:p>
      </dgm:t>
    </dgm:pt>
    <dgm:pt modelId="{6F62EBF5-5807-47E1-B635-BCEE14040405}" type="pres">
      <dgm:prSet presAssocID="{726B7B45-8205-4D3C-94EB-A82E4364B28A}" presName="hierRoot2" presStyleCnt="0">
        <dgm:presLayoutVars>
          <dgm:hierBranch val="init"/>
        </dgm:presLayoutVars>
      </dgm:prSet>
      <dgm:spPr/>
    </dgm:pt>
    <dgm:pt modelId="{0DE42130-A725-4EC0-AF3B-65CA8272DD95}" type="pres">
      <dgm:prSet presAssocID="{726B7B45-8205-4D3C-94EB-A82E4364B28A}" presName="rootComposite" presStyleCnt="0"/>
      <dgm:spPr/>
    </dgm:pt>
    <dgm:pt modelId="{B55CB065-E7FF-48FF-BDCB-285E4158DFEA}" type="pres">
      <dgm:prSet presAssocID="{726B7B45-8205-4D3C-94EB-A82E4364B28A}" presName="rootText" presStyleLbl="node2" presStyleIdx="1" presStyleCnt="3">
        <dgm:presLayoutVars>
          <dgm:chPref val="3"/>
        </dgm:presLayoutVars>
      </dgm:prSet>
      <dgm:spPr/>
      <dgm:t>
        <a:bodyPr/>
        <a:lstStyle/>
        <a:p>
          <a:endParaRPr lang="ru-RU"/>
        </a:p>
      </dgm:t>
    </dgm:pt>
    <dgm:pt modelId="{8F455329-AC92-4EE9-98EA-DB493435E1FF}" type="pres">
      <dgm:prSet presAssocID="{726B7B45-8205-4D3C-94EB-A82E4364B28A}" presName="rootConnector" presStyleLbl="node2" presStyleIdx="1" presStyleCnt="3"/>
      <dgm:spPr/>
      <dgm:t>
        <a:bodyPr/>
        <a:lstStyle/>
        <a:p>
          <a:endParaRPr lang="ru-RU"/>
        </a:p>
      </dgm:t>
    </dgm:pt>
    <dgm:pt modelId="{2C4A904D-4EFA-40C2-8353-AD149B3754A7}" type="pres">
      <dgm:prSet presAssocID="{726B7B45-8205-4D3C-94EB-A82E4364B28A}" presName="hierChild4" presStyleCnt="0"/>
      <dgm:spPr/>
    </dgm:pt>
    <dgm:pt modelId="{AD2E7143-F820-4E4A-9590-675840310387}" type="pres">
      <dgm:prSet presAssocID="{726B7B45-8205-4D3C-94EB-A82E4364B28A}" presName="hierChild5" presStyleCnt="0"/>
      <dgm:spPr/>
    </dgm:pt>
    <dgm:pt modelId="{CCB73518-8888-49A2-B6AD-FC7C97AF1765}" type="pres">
      <dgm:prSet presAssocID="{BCED2E45-5919-4303-909A-8C22141B8D0B}" presName="Name37" presStyleLbl="parChTrans1D2" presStyleIdx="2" presStyleCnt="3"/>
      <dgm:spPr/>
      <dgm:t>
        <a:bodyPr/>
        <a:lstStyle/>
        <a:p>
          <a:endParaRPr lang="ru-RU"/>
        </a:p>
      </dgm:t>
    </dgm:pt>
    <dgm:pt modelId="{FF7DA7E9-9820-440E-914C-897BAEC9E9BE}" type="pres">
      <dgm:prSet presAssocID="{8A26FB73-A980-450D-BEC5-8A80976B83EB}" presName="hierRoot2" presStyleCnt="0">
        <dgm:presLayoutVars>
          <dgm:hierBranch val="init"/>
        </dgm:presLayoutVars>
      </dgm:prSet>
      <dgm:spPr/>
    </dgm:pt>
    <dgm:pt modelId="{C09A36C2-EF9E-4760-88E8-CDE145AC2BE8}" type="pres">
      <dgm:prSet presAssocID="{8A26FB73-A980-450D-BEC5-8A80976B83EB}" presName="rootComposite" presStyleCnt="0"/>
      <dgm:spPr/>
    </dgm:pt>
    <dgm:pt modelId="{57B26053-67D8-4071-A58F-E4A3535DAFDA}" type="pres">
      <dgm:prSet presAssocID="{8A26FB73-A980-450D-BEC5-8A80976B83EB}" presName="rootText" presStyleLbl="node2" presStyleIdx="2" presStyleCnt="3" custLinFactNeighborX="-4518" custLinFactNeighborY="629">
        <dgm:presLayoutVars>
          <dgm:chPref val="3"/>
        </dgm:presLayoutVars>
      </dgm:prSet>
      <dgm:spPr/>
      <dgm:t>
        <a:bodyPr/>
        <a:lstStyle/>
        <a:p>
          <a:endParaRPr lang="ru-RU"/>
        </a:p>
      </dgm:t>
    </dgm:pt>
    <dgm:pt modelId="{97BAB2C2-BD1D-4A7A-B95B-31531F8BF817}" type="pres">
      <dgm:prSet presAssocID="{8A26FB73-A980-450D-BEC5-8A80976B83EB}" presName="rootConnector" presStyleLbl="node2" presStyleIdx="2" presStyleCnt="3"/>
      <dgm:spPr/>
      <dgm:t>
        <a:bodyPr/>
        <a:lstStyle/>
        <a:p>
          <a:endParaRPr lang="ru-RU"/>
        </a:p>
      </dgm:t>
    </dgm:pt>
    <dgm:pt modelId="{0BCA48C8-3E0F-428D-9192-3A6C3A8AD218}" type="pres">
      <dgm:prSet presAssocID="{8A26FB73-A980-450D-BEC5-8A80976B83EB}" presName="hierChild4" presStyleCnt="0"/>
      <dgm:spPr/>
    </dgm:pt>
    <dgm:pt modelId="{596943B8-EA26-439D-820F-7CAA777D1F73}" type="pres">
      <dgm:prSet presAssocID="{8A26FB73-A980-450D-BEC5-8A80976B83EB}" presName="hierChild5" presStyleCnt="0"/>
      <dgm:spPr/>
    </dgm:pt>
    <dgm:pt modelId="{7969DC04-B338-429C-9C3E-75B6913EC56B}" type="pres">
      <dgm:prSet presAssocID="{3A0936E8-3125-4AE2-AE65-603AF341FE2D}" presName="hierChild3" presStyleCnt="0"/>
      <dgm:spPr/>
    </dgm:pt>
  </dgm:ptLst>
  <dgm:cxnLst>
    <dgm:cxn modelId="{A11CC69E-FC8E-44D9-AEF8-F31FDE595F95}" type="presOf" srcId="{726B7B45-8205-4D3C-94EB-A82E4364B28A}" destId="{8F455329-AC92-4EE9-98EA-DB493435E1FF}" srcOrd="1" destOrd="0" presId="urn:microsoft.com/office/officeart/2005/8/layout/orgChart1"/>
    <dgm:cxn modelId="{239D7624-125F-42F9-9005-2BE24BD8D551}" type="presOf" srcId="{2C94093C-2510-43CD-AC14-82078EA48582}" destId="{FFB00757-7229-44DC-BC4B-7091F797A282}" srcOrd="0" destOrd="0" presId="urn:microsoft.com/office/officeart/2005/8/layout/orgChart1"/>
    <dgm:cxn modelId="{4F9C2E13-F8FC-4580-A0D8-A988F96FB9BB}" type="presOf" srcId="{2836AD13-31E4-4BA9-B7D2-66004C78D4EC}" destId="{65E7EC13-3984-4D19-9466-F648D9512C58}" srcOrd="0" destOrd="0" presId="urn:microsoft.com/office/officeart/2005/8/layout/orgChart1"/>
    <dgm:cxn modelId="{016591E8-5D23-4868-AECE-EDCFB38FC3C5}" srcId="{EEE383CA-DF1E-4F2B-A745-C953E0256E39}" destId="{3A0936E8-3125-4AE2-AE65-603AF341FE2D}" srcOrd="0" destOrd="0" parTransId="{043CC38B-DBD7-418A-AD38-77DD3903A9D7}" sibTransId="{553EC14F-0AE7-4DE0-B14C-ACDDBB8FEF06}"/>
    <dgm:cxn modelId="{CA4D92AA-C7F6-40C9-B9C4-4DC69C471C16}" type="presOf" srcId="{8A26FB73-A980-450D-BEC5-8A80976B83EB}" destId="{57B26053-67D8-4071-A58F-E4A3535DAFDA}" srcOrd="0" destOrd="0" presId="urn:microsoft.com/office/officeart/2005/8/layout/orgChart1"/>
    <dgm:cxn modelId="{BF955FC3-A95D-4332-8F90-5478B36999DD}" srcId="{3A0936E8-3125-4AE2-AE65-603AF341FE2D}" destId="{8A26FB73-A980-450D-BEC5-8A80976B83EB}" srcOrd="2" destOrd="0" parTransId="{BCED2E45-5919-4303-909A-8C22141B8D0B}" sibTransId="{219BD048-1299-46D9-98E1-4C017F6DFFF5}"/>
    <dgm:cxn modelId="{2602E31D-7FC9-4240-B8DA-F28AB6FB6664}" srcId="{3A0936E8-3125-4AE2-AE65-603AF341FE2D}" destId="{726B7B45-8205-4D3C-94EB-A82E4364B28A}" srcOrd="1" destOrd="0" parTransId="{2836AD13-31E4-4BA9-B7D2-66004C78D4EC}" sibTransId="{82522885-C8BB-4308-8CE4-8322E6F0D488}"/>
    <dgm:cxn modelId="{E5FBCF18-02DD-47E9-8A5E-FB2973EE618E}" type="presOf" srcId="{8A26FB73-A980-450D-BEC5-8A80976B83EB}" destId="{97BAB2C2-BD1D-4A7A-B95B-31531F8BF817}" srcOrd="1" destOrd="0" presId="urn:microsoft.com/office/officeart/2005/8/layout/orgChart1"/>
    <dgm:cxn modelId="{FB670FD4-D445-4DAF-B4F5-3C02900B1112}" srcId="{3A0936E8-3125-4AE2-AE65-603AF341FE2D}" destId="{2C94093C-2510-43CD-AC14-82078EA48582}" srcOrd="0" destOrd="0" parTransId="{BA7150A4-E019-49DC-91D7-7EBF6A28630A}" sibTransId="{6176673E-DBA8-42A3-A045-94F1BC678073}"/>
    <dgm:cxn modelId="{4A476F27-A947-4AE4-B155-DF9D927D7C2F}" type="presOf" srcId="{EEE383CA-DF1E-4F2B-A745-C953E0256E39}" destId="{54E64B49-31FA-42C9-8EA2-AB469011FDBC}" srcOrd="0" destOrd="0" presId="urn:microsoft.com/office/officeart/2005/8/layout/orgChart1"/>
    <dgm:cxn modelId="{2B46A1D2-C0B9-471E-9C9F-9DC876B95BAB}" type="presOf" srcId="{BCED2E45-5919-4303-909A-8C22141B8D0B}" destId="{CCB73518-8888-49A2-B6AD-FC7C97AF1765}" srcOrd="0" destOrd="0" presId="urn:microsoft.com/office/officeart/2005/8/layout/orgChart1"/>
    <dgm:cxn modelId="{E12A87AE-9E86-408C-AD3D-51D2C0D20711}" type="presOf" srcId="{BA7150A4-E019-49DC-91D7-7EBF6A28630A}" destId="{30094173-E9AF-4198-8B33-723156D0E62A}" srcOrd="0" destOrd="0" presId="urn:microsoft.com/office/officeart/2005/8/layout/orgChart1"/>
    <dgm:cxn modelId="{DFEC28AF-5238-44E1-BDE0-C10235E6F9F1}" type="presOf" srcId="{726B7B45-8205-4D3C-94EB-A82E4364B28A}" destId="{B55CB065-E7FF-48FF-BDCB-285E4158DFEA}" srcOrd="0" destOrd="0" presId="urn:microsoft.com/office/officeart/2005/8/layout/orgChart1"/>
    <dgm:cxn modelId="{E8E9C3BE-825B-4578-B4AC-9CF530260D08}" type="presOf" srcId="{3A0936E8-3125-4AE2-AE65-603AF341FE2D}" destId="{7AF1BBC0-545E-4F4A-861C-E44728225CCC}" srcOrd="1" destOrd="0" presId="urn:microsoft.com/office/officeart/2005/8/layout/orgChart1"/>
    <dgm:cxn modelId="{D276FCB9-578F-4B5A-96BB-2BE51D792831}" type="presOf" srcId="{2C94093C-2510-43CD-AC14-82078EA48582}" destId="{16A87629-BCB9-4828-BC38-928F4E69628F}" srcOrd="1" destOrd="0" presId="urn:microsoft.com/office/officeart/2005/8/layout/orgChart1"/>
    <dgm:cxn modelId="{A3449AA5-5E5B-4AB2-B3CB-7BB607839CE6}" type="presOf" srcId="{3A0936E8-3125-4AE2-AE65-603AF341FE2D}" destId="{ABB93F15-E4D2-4791-A314-6264D24D9A06}" srcOrd="0" destOrd="0" presId="urn:microsoft.com/office/officeart/2005/8/layout/orgChart1"/>
    <dgm:cxn modelId="{4F3B9D1E-E91B-40CA-927A-22EDFC7124AD}" type="presParOf" srcId="{54E64B49-31FA-42C9-8EA2-AB469011FDBC}" destId="{E2943990-D363-442A-9E9C-B0EB6EDD05DD}" srcOrd="0" destOrd="0" presId="urn:microsoft.com/office/officeart/2005/8/layout/orgChart1"/>
    <dgm:cxn modelId="{D388CF18-13AF-46C9-B5A1-CEA869BAF7C9}" type="presParOf" srcId="{E2943990-D363-442A-9E9C-B0EB6EDD05DD}" destId="{2D70D962-E524-4DD9-BE61-021AC0432992}" srcOrd="0" destOrd="0" presId="urn:microsoft.com/office/officeart/2005/8/layout/orgChart1"/>
    <dgm:cxn modelId="{86497AFC-14DE-4474-BEC0-BD93C3D5EC19}" type="presParOf" srcId="{2D70D962-E524-4DD9-BE61-021AC0432992}" destId="{ABB93F15-E4D2-4791-A314-6264D24D9A06}" srcOrd="0" destOrd="0" presId="urn:microsoft.com/office/officeart/2005/8/layout/orgChart1"/>
    <dgm:cxn modelId="{97032E0D-9102-48DA-B162-6C1BDA70034A}" type="presParOf" srcId="{2D70D962-E524-4DD9-BE61-021AC0432992}" destId="{7AF1BBC0-545E-4F4A-861C-E44728225CCC}" srcOrd="1" destOrd="0" presId="urn:microsoft.com/office/officeart/2005/8/layout/orgChart1"/>
    <dgm:cxn modelId="{3B5D4D56-6771-47A8-9043-467B436CE4AE}" type="presParOf" srcId="{E2943990-D363-442A-9E9C-B0EB6EDD05DD}" destId="{F67226EB-DF64-4870-8E0F-46E2A06B3C45}" srcOrd="1" destOrd="0" presId="urn:microsoft.com/office/officeart/2005/8/layout/orgChart1"/>
    <dgm:cxn modelId="{CB99F9D0-C872-4F77-BDE3-343DF79AAC03}" type="presParOf" srcId="{F67226EB-DF64-4870-8E0F-46E2A06B3C45}" destId="{30094173-E9AF-4198-8B33-723156D0E62A}" srcOrd="0" destOrd="0" presId="urn:microsoft.com/office/officeart/2005/8/layout/orgChart1"/>
    <dgm:cxn modelId="{0B80B434-66B8-4117-AE34-22479778BE5A}" type="presParOf" srcId="{F67226EB-DF64-4870-8E0F-46E2A06B3C45}" destId="{35DC69F1-3B56-43EC-9B52-4244E81D92D7}" srcOrd="1" destOrd="0" presId="urn:microsoft.com/office/officeart/2005/8/layout/orgChart1"/>
    <dgm:cxn modelId="{017F7CEC-F743-4EBB-8E0F-1B9C986ACDAB}" type="presParOf" srcId="{35DC69F1-3B56-43EC-9B52-4244E81D92D7}" destId="{7362C14C-E046-4E27-A02F-2CC70562E3FF}" srcOrd="0" destOrd="0" presId="urn:microsoft.com/office/officeart/2005/8/layout/orgChart1"/>
    <dgm:cxn modelId="{FAB0F337-C5A7-4447-9F9E-BDB75D21142F}" type="presParOf" srcId="{7362C14C-E046-4E27-A02F-2CC70562E3FF}" destId="{FFB00757-7229-44DC-BC4B-7091F797A282}" srcOrd="0" destOrd="0" presId="urn:microsoft.com/office/officeart/2005/8/layout/orgChart1"/>
    <dgm:cxn modelId="{15B57E3A-E694-44C4-B214-E91212BFC2D6}" type="presParOf" srcId="{7362C14C-E046-4E27-A02F-2CC70562E3FF}" destId="{16A87629-BCB9-4828-BC38-928F4E69628F}" srcOrd="1" destOrd="0" presId="urn:microsoft.com/office/officeart/2005/8/layout/orgChart1"/>
    <dgm:cxn modelId="{B6EAE697-9EF2-4DC5-8812-77BFE67E86F9}" type="presParOf" srcId="{35DC69F1-3B56-43EC-9B52-4244E81D92D7}" destId="{90C72344-D3F6-44BE-B538-C85A935ADDAB}" srcOrd="1" destOrd="0" presId="urn:microsoft.com/office/officeart/2005/8/layout/orgChart1"/>
    <dgm:cxn modelId="{44FCADBD-EC42-4445-A02C-880342DD3EB6}" type="presParOf" srcId="{35DC69F1-3B56-43EC-9B52-4244E81D92D7}" destId="{242ED806-AEDD-4CCE-85C6-A293AFC65DF4}" srcOrd="2" destOrd="0" presId="urn:microsoft.com/office/officeart/2005/8/layout/orgChart1"/>
    <dgm:cxn modelId="{AD99241A-85FC-481C-A996-A10BE6B0AB22}" type="presParOf" srcId="{F67226EB-DF64-4870-8E0F-46E2A06B3C45}" destId="{65E7EC13-3984-4D19-9466-F648D9512C58}" srcOrd="2" destOrd="0" presId="urn:microsoft.com/office/officeart/2005/8/layout/orgChart1"/>
    <dgm:cxn modelId="{B05DD670-CC75-47B9-B6B5-974FB7265644}" type="presParOf" srcId="{F67226EB-DF64-4870-8E0F-46E2A06B3C45}" destId="{6F62EBF5-5807-47E1-B635-BCEE14040405}" srcOrd="3" destOrd="0" presId="urn:microsoft.com/office/officeart/2005/8/layout/orgChart1"/>
    <dgm:cxn modelId="{CB3968F2-569E-4607-B76E-983B9F14448C}" type="presParOf" srcId="{6F62EBF5-5807-47E1-B635-BCEE14040405}" destId="{0DE42130-A725-4EC0-AF3B-65CA8272DD95}" srcOrd="0" destOrd="0" presId="urn:microsoft.com/office/officeart/2005/8/layout/orgChart1"/>
    <dgm:cxn modelId="{41E9D7EA-3C73-4276-927F-E614D8CA1506}" type="presParOf" srcId="{0DE42130-A725-4EC0-AF3B-65CA8272DD95}" destId="{B55CB065-E7FF-48FF-BDCB-285E4158DFEA}" srcOrd="0" destOrd="0" presId="urn:microsoft.com/office/officeart/2005/8/layout/orgChart1"/>
    <dgm:cxn modelId="{982DEDA8-D468-49FA-B968-EE2F2E01FA06}" type="presParOf" srcId="{0DE42130-A725-4EC0-AF3B-65CA8272DD95}" destId="{8F455329-AC92-4EE9-98EA-DB493435E1FF}" srcOrd="1" destOrd="0" presId="urn:microsoft.com/office/officeart/2005/8/layout/orgChart1"/>
    <dgm:cxn modelId="{CB26EF5A-6C8C-4268-BD4C-1821F29506AB}" type="presParOf" srcId="{6F62EBF5-5807-47E1-B635-BCEE14040405}" destId="{2C4A904D-4EFA-40C2-8353-AD149B3754A7}" srcOrd="1" destOrd="0" presId="urn:microsoft.com/office/officeart/2005/8/layout/orgChart1"/>
    <dgm:cxn modelId="{42523446-EE3A-4F7A-9162-443F12CD4283}" type="presParOf" srcId="{6F62EBF5-5807-47E1-B635-BCEE14040405}" destId="{AD2E7143-F820-4E4A-9590-675840310387}" srcOrd="2" destOrd="0" presId="urn:microsoft.com/office/officeart/2005/8/layout/orgChart1"/>
    <dgm:cxn modelId="{98817D79-4A6D-48D2-830C-CFC37FFD7630}" type="presParOf" srcId="{F67226EB-DF64-4870-8E0F-46E2A06B3C45}" destId="{CCB73518-8888-49A2-B6AD-FC7C97AF1765}" srcOrd="4" destOrd="0" presId="urn:microsoft.com/office/officeart/2005/8/layout/orgChart1"/>
    <dgm:cxn modelId="{0CF96DFD-480F-459F-9FD6-4B7C91B33954}" type="presParOf" srcId="{F67226EB-DF64-4870-8E0F-46E2A06B3C45}" destId="{FF7DA7E9-9820-440E-914C-897BAEC9E9BE}" srcOrd="5" destOrd="0" presId="urn:microsoft.com/office/officeart/2005/8/layout/orgChart1"/>
    <dgm:cxn modelId="{C526CDB8-C084-4DB2-883F-CADD369D2EE3}" type="presParOf" srcId="{FF7DA7E9-9820-440E-914C-897BAEC9E9BE}" destId="{C09A36C2-EF9E-4760-88E8-CDE145AC2BE8}" srcOrd="0" destOrd="0" presId="urn:microsoft.com/office/officeart/2005/8/layout/orgChart1"/>
    <dgm:cxn modelId="{8F3D9BEB-99BF-4267-AAD9-CF22E29AAE3D}" type="presParOf" srcId="{C09A36C2-EF9E-4760-88E8-CDE145AC2BE8}" destId="{57B26053-67D8-4071-A58F-E4A3535DAFDA}" srcOrd="0" destOrd="0" presId="urn:microsoft.com/office/officeart/2005/8/layout/orgChart1"/>
    <dgm:cxn modelId="{15150B89-0627-4385-902A-9F90E24DABC3}" type="presParOf" srcId="{C09A36C2-EF9E-4760-88E8-CDE145AC2BE8}" destId="{97BAB2C2-BD1D-4A7A-B95B-31531F8BF817}" srcOrd="1" destOrd="0" presId="urn:microsoft.com/office/officeart/2005/8/layout/orgChart1"/>
    <dgm:cxn modelId="{67222DC2-AD51-40A0-9117-C42D3495CD22}" type="presParOf" srcId="{FF7DA7E9-9820-440E-914C-897BAEC9E9BE}" destId="{0BCA48C8-3E0F-428D-9192-3A6C3A8AD218}" srcOrd="1" destOrd="0" presId="urn:microsoft.com/office/officeart/2005/8/layout/orgChart1"/>
    <dgm:cxn modelId="{E44C4696-D674-4A43-9159-9FF736D9CF9F}" type="presParOf" srcId="{FF7DA7E9-9820-440E-914C-897BAEC9E9BE}" destId="{596943B8-EA26-439D-820F-7CAA777D1F73}" srcOrd="2" destOrd="0" presId="urn:microsoft.com/office/officeart/2005/8/layout/orgChart1"/>
    <dgm:cxn modelId="{A0B47F98-4ADB-4DEC-A2B7-2666C4E9B3C1}" type="presParOf" srcId="{E2943990-D363-442A-9E9C-B0EB6EDD05DD}" destId="{7969DC04-B338-429C-9C3E-75B6913EC56B}" srcOrd="2" destOrd="0" presId="urn:microsoft.com/office/officeart/2005/8/layout/orgChart1"/>
  </dgm:cxnLst>
  <dgm:bg/>
  <dgm:whole>
    <a:ln w="50800"/>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1B22A0-C910-4DC2-8704-18C5F7713AEF}"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ru-RU"/>
        </a:p>
      </dgm:t>
    </dgm:pt>
    <dgm:pt modelId="{E4889891-D680-4B8D-B33E-3FE737DD5FA7}">
      <dgm:prSet phldrT="[Текст]" custT="1"/>
      <dgm:spPr/>
      <dgm:t>
        <a:bodyPr/>
        <a:lstStyle/>
        <a:p>
          <a:r>
            <a:rPr lang="ru-RU" sz="2400" dirty="0" smtClean="0"/>
            <a:t>1. </a:t>
          </a:r>
          <a:r>
            <a:rPr lang="ru-RU" sz="2000" dirty="0" smtClean="0"/>
            <a:t>Дифференциация на слух высказываний с нисходящей (</a:t>
          </a:r>
          <a:r>
            <a:rPr lang="en-US" sz="2000" dirty="0" smtClean="0"/>
            <a:t>descending</a:t>
          </a:r>
          <a:r>
            <a:rPr lang="ru-RU" sz="2000" dirty="0" smtClean="0"/>
            <a:t>) и низкой (</a:t>
          </a:r>
          <a:r>
            <a:rPr lang="en-US" sz="2000" dirty="0" smtClean="0"/>
            <a:t>low</a:t>
          </a:r>
          <a:r>
            <a:rPr lang="ru-RU" sz="2000" dirty="0" smtClean="0"/>
            <a:t>) шкалой на основе предварительного ознакомления с информацией о характеристиках каждой из них.</a:t>
          </a:r>
          <a:endParaRPr lang="ru-RU" sz="2000" dirty="0"/>
        </a:p>
      </dgm:t>
    </dgm:pt>
    <dgm:pt modelId="{8E663284-013C-415D-9BB7-913EFEFECFE4}" type="parTrans" cxnId="{7EA82832-6E56-4FBD-96DA-9C4441FA89D9}">
      <dgm:prSet/>
      <dgm:spPr/>
      <dgm:t>
        <a:bodyPr/>
        <a:lstStyle/>
        <a:p>
          <a:endParaRPr lang="ru-RU"/>
        </a:p>
      </dgm:t>
    </dgm:pt>
    <dgm:pt modelId="{BCC70614-E06B-4BEF-989E-07A2B2007B47}" type="sibTrans" cxnId="{7EA82832-6E56-4FBD-96DA-9C4441FA89D9}">
      <dgm:prSet/>
      <dgm:spPr/>
      <dgm:t>
        <a:bodyPr/>
        <a:lstStyle/>
        <a:p>
          <a:endParaRPr lang="ru-RU"/>
        </a:p>
      </dgm:t>
    </dgm:pt>
    <dgm:pt modelId="{83C5437A-DF1E-457E-BF36-129283932D6B}">
      <dgm:prSet phldrT="[Текст]" custT="1"/>
      <dgm:spPr/>
      <dgm:t>
        <a:bodyPr/>
        <a:lstStyle/>
        <a:p>
          <a:r>
            <a:rPr lang="ru-RU" sz="2000" dirty="0" smtClean="0"/>
            <a:t>2. Чтение вслух ряда предложений</a:t>
          </a:r>
          <a:r>
            <a:rPr lang="ru-RU" sz="2000" b="1" dirty="0" smtClean="0"/>
            <a:t> </a:t>
          </a:r>
          <a:r>
            <a:rPr lang="ru-RU" sz="2000" dirty="0" smtClean="0"/>
            <a:t>с нисходящей и низкой шкалой согласно заданной разметке</a:t>
          </a:r>
          <a:endParaRPr lang="ru-RU" sz="2000" dirty="0"/>
        </a:p>
      </dgm:t>
    </dgm:pt>
    <dgm:pt modelId="{FDA211D7-D9E8-46BE-B360-6A2A7576A467}" type="parTrans" cxnId="{2FCCFA4F-D21F-4F43-B943-7373D828B302}">
      <dgm:prSet/>
      <dgm:spPr/>
      <dgm:t>
        <a:bodyPr/>
        <a:lstStyle/>
        <a:p>
          <a:endParaRPr lang="ru-RU"/>
        </a:p>
      </dgm:t>
    </dgm:pt>
    <dgm:pt modelId="{EECAAD34-B672-4B94-A63E-F846959ED8F2}" type="sibTrans" cxnId="{2FCCFA4F-D21F-4F43-B943-7373D828B302}">
      <dgm:prSet/>
      <dgm:spPr/>
      <dgm:t>
        <a:bodyPr/>
        <a:lstStyle/>
        <a:p>
          <a:endParaRPr lang="ru-RU"/>
        </a:p>
      </dgm:t>
    </dgm:pt>
    <dgm:pt modelId="{26B80ECE-D94E-4424-B51C-B4DF06DCAD74}">
      <dgm:prSet phldrT="[Текст]" custT="1"/>
      <dgm:spPr/>
      <dgm:t>
        <a:bodyPr/>
        <a:lstStyle/>
        <a:p>
          <a:r>
            <a:rPr lang="ru-RU" sz="2000" dirty="0" smtClean="0"/>
            <a:t>3. Анализ предложений по компонентам интонационной шкалы.</a:t>
          </a:r>
          <a:endParaRPr lang="ru-RU" sz="2000" dirty="0"/>
        </a:p>
      </dgm:t>
    </dgm:pt>
    <dgm:pt modelId="{2306BB34-6D43-4496-8C38-6FFB725EDBA6}" type="parTrans" cxnId="{62D5033C-1F14-4A01-A73F-620B15368A9A}">
      <dgm:prSet/>
      <dgm:spPr/>
      <dgm:t>
        <a:bodyPr/>
        <a:lstStyle/>
        <a:p>
          <a:endParaRPr lang="ru-RU"/>
        </a:p>
      </dgm:t>
    </dgm:pt>
    <dgm:pt modelId="{4847913B-AD88-408A-A22A-BE2A6FE89745}" type="sibTrans" cxnId="{62D5033C-1F14-4A01-A73F-620B15368A9A}">
      <dgm:prSet/>
      <dgm:spPr/>
      <dgm:t>
        <a:bodyPr/>
        <a:lstStyle/>
        <a:p>
          <a:endParaRPr lang="ru-RU"/>
        </a:p>
      </dgm:t>
    </dgm:pt>
    <dgm:pt modelId="{78C33F86-42EF-444A-A0D9-47260BD3E58A}" type="pres">
      <dgm:prSet presAssocID="{D81B22A0-C910-4DC2-8704-18C5F7713AEF}" presName="compositeShape" presStyleCnt="0">
        <dgm:presLayoutVars>
          <dgm:dir/>
          <dgm:resizeHandles/>
        </dgm:presLayoutVars>
      </dgm:prSet>
      <dgm:spPr/>
      <dgm:t>
        <a:bodyPr/>
        <a:lstStyle/>
        <a:p>
          <a:endParaRPr lang="ru-RU"/>
        </a:p>
      </dgm:t>
    </dgm:pt>
    <dgm:pt modelId="{B2A94BDE-8E83-4C65-99EC-720E94F74B97}" type="pres">
      <dgm:prSet presAssocID="{D81B22A0-C910-4DC2-8704-18C5F7713AEF}" presName="pyramid" presStyleLbl="node1" presStyleIdx="0" presStyleCnt="1" custLinFactNeighborX="-14698" custLinFactNeighborY="7260"/>
      <dgm:spPr>
        <a:solidFill>
          <a:srgbClr val="3366FF"/>
        </a:solidFill>
      </dgm:spPr>
    </dgm:pt>
    <dgm:pt modelId="{397E89B7-6696-4608-A736-3AAE981F2063}" type="pres">
      <dgm:prSet presAssocID="{D81B22A0-C910-4DC2-8704-18C5F7713AEF}" presName="theList" presStyleCnt="0"/>
      <dgm:spPr/>
    </dgm:pt>
    <dgm:pt modelId="{2AC5FABC-FE13-4D32-9C02-EBA169512E3E}" type="pres">
      <dgm:prSet presAssocID="{E4889891-D680-4B8D-B33E-3FE737DD5FA7}" presName="aNode" presStyleLbl="fgAcc1" presStyleIdx="0" presStyleCnt="3" custScaleX="201593" custScaleY="242009" custLinFactNeighborX="17798" custLinFactNeighborY="-92624">
        <dgm:presLayoutVars>
          <dgm:bulletEnabled val="1"/>
        </dgm:presLayoutVars>
      </dgm:prSet>
      <dgm:spPr/>
      <dgm:t>
        <a:bodyPr/>
        <a:lstStyle/>
        <a:p>
          <a:endParaRPr lang="ru-RU"/>
        </a:p>
      </dgm:t>
    </dgm:pt>
    <dgm:pt modelId="{4BBB552A-6C39-486C-B03E-4208744FE3A6}" type="pres">
      <dgm:prSet presAssocID="{E4889891-D680-4B8D-B33E-3FE737DD5FA7}" presName="aSpace" presStyleCnt="0"/>
      <dgm:spPr/>
    </dgm:pt>
    <dgm:pt modelId="{2DD82C72-AEFE-4CF3-B5B8-313EF8C77693}" type="pres">
      <dgm:prSet presAssocID="{83C5437A-DF1E-457E-BF36-129283932D6B}" presName="aNode" presStyleLbl="fgAcc1" presStyleIdx="1" presStyleCnt="3" custScaleX="201550" custScaleY="169537" custLinFactNeighborX="17756" custLinFactNeighborY="21146">
        <dgm:presLayoutVars>
          <dgm:bulletEnabled val="1"/>
        </dgm:presLayoutVars>
      </dgm:prSet>
      <dgm:spPr/>
      <dgm:t>
        <a:bodyPr/>
        <a:lstStyle/>
        <a:p>
          <a:endParaRPr lang="ru-RU"/>
        </a:p>
      </dgm:t>
    </dgm:pt>
    <dgm:pt modelId="{2C975C8D-8F22-413D-A0B8-C95754C4056F}" type="pres">
      <dgm:prSet presAssocID="{83C5437A-DF1E-457E-BF36-129283932D6B}" presName="aSpace" presStyleCnt="0"/>
      <dgm:spPr/>
    </dgm:pt>
    <dgm:pt modelId="{4D178CA6-AFAF-4A33-9B47-C6913B025E0E}" type="pres">
      <dgm:prSet presAssocID="{26B80ECE-D94E-4424-B51C-B4DF06DCAD74}" presName="aNode" presStyleLbl="fgAcc1" presStyleIdx="2" presStyleCnt="3" custScaleX="199893" custScaleY="152476" custLinFactY="32688" custLinFactNeighborX="19684" custLinFactNeighborY="100000">
        <dgm:presLayoutVars>
          <dgm:bulletEnabled val="1"/>
        </dgm:presLayoutVars>
      </dgm:prSet>
      <dgm:spPr/>
      <dgm:t>
        <a:bodyPr/>
        <a:lstStyle/>
        <a:p>
          <a:endParaRPr lang="ru-RU"/>
        </a:p>
      </dgm:t>
    </dgm:pt>
    <dgm:pt modelId="{462A39E0-555C-4832-BE5A-F5D43B7AE918}" type="pres">
      <dgm:prSet presAssocID="{26B80ECE-D94E-4424-B51C-B4DF06DCAD74}" presName="aSpace" presStyleCnt="0"/>
      <dgm:spPr/>
    </dgm:pt>
  </dgm:ptLst>
  <dgm:cxnLst>
    <dgm:cxn modelId="{B47E5387-7170-477D-940B-3BB2E2B39E4B}" type="presOf" srcId="{E4889891-D680-4B8D-B33E-3FE737DD5FA7}" destId="{2AC5FABC-FE13-4D32-9C02-EBA169512E3E}" srcOrd="0" destOrd="0" presId="urn:microsoft.com/office/officeart/2005/8/layout/pyramid2"/>
    <dgm:cxn modelId="{0CC1D937-73B4-4435-B69B-1F73AFF203D2}" type="presOf" srcId="{26B80ECE-D94E-4424-B51C-B4DF06DCAD74}" destId="{4D178CA6-AFAF-4A33-9B47-C6913B025E0E}" srcOrd="0" destOrd="0" presId="urn:microsoft.com/office/officeart/2005/8/layout/pyramid2"/>
    <dgm:cxn modelId="{97F7805D-11FF-4D13-A5E0-59B1426C0BB0}" type="presOf" srcId="{83C5437A-DF1E-457E-BF36-129283932D6B}" destId="{2DD82C72-AEFE-4CF3-B5B8-313EF8C77693}" srcOrd="0" destOrd="0" presId="urn:microsoft.com/office/officeart/2005/8/layout/pyramid2"/>
    <dgm:cxn modelId="{20BCAE09-4566-46DC-923D-4DE89F677D67}" type="presOf" srcId="{D81B22A0-C910-4DC2-8704-18C5F7713AEF}" destId="{78C33F86-42EF-444A-A0D9-47260BD3E58A}" srcOrd="0" destOrd="0" presId="urn:microsoft.com/office/officeart/2005/8/layout/pyramid2"/>
    <dgm:cxn modelId="{7EA82832-6E56-4FBD-96DA-9C4441FA89D9}" srcId="{D81B22A0-C910-4DC2-8704-18C5F7713AEF}" destId="{E4889891-D680-4B8D-B33E-3FE737DD5FA7}" srcOrd="0" destOrd="0" parTransId="{8E663284-013C-415D-9BB7-913EFEFECFE4}" sibTransId="{BCC70614-E06B-4BEF-989E-07A2B2007B47}"/>
    <dgm:cxn modelId="{62D5033C-1F14-4A01-A73F-620B15368A9A}" srcId="{D81B22A0-C910-4DC2-8704-18C5F7713AEF}" destId="{26B80ECE-D94E-4424-B51C-B4DF06DCAD74}" srcOrd="2" destOrd="0" parTransId="{2306BB34-6D43-4496-8C38-6FFB725EDBA6}" sibTransId="{4847913B-AD88-408A-A22A-BE2A6FE89745}"/>
    <dgm:cxn modelId="{2FCCFA4F-D21F-4F43-B943-7373D828B302}" srcId="{D81B22A0-C910-4DC2-8704-18C5F7713AEF}" destId="{83C5437A-DF1E-457E-BF36-129283932D6B}" srcOrd="1" destOrd="0" parTransId="{FDA211D7-D9E8-46BE-B360-6A2A7576A467}" sibTransId="{EECAAD34-B672-4B94-A63E-F846959ED8F2}"/>
    <dgm:cxn modelId="{7CD6407A-A734-43EF-AF6B-3390E567309E}" type="presParOf" srcId="{78C33F86-42EF-444A-A0D9-47260BD3E58A}" destId="{B2A94BDE-8E83-4C65-99EC-720E94F74B97}" srcOrd="0" destOrd="0" presId="urn:microsoft.com/office/officeart/2005/8/layout/pyramid2"/>
    <dgm:cxn modelId="{C5F691B7-F840-4738-A567-AE45A81ED44C}" type="presParOf" srcId="{78C33F86-42EF-444A-A0D9-47260BD3E58A}" destId="{397E89B7-6696-4608-A736-3AAE981F2063}" srcOrd="1" destOrd="0" presId="urn:microsoft.com/office/officeart/2005/8/layout/pyramid2"/>
    <dgm:cxn modelId="{11FC56AC-A60B-4FB0-AC52-80F7745BB647}" type="presParOf" srcId="{397E89B7-6696-4608-A736-3AAE981F2063}" destId="{2AC5FABC-FE13-4D32-9C02-EBA169512E3E}" srcOrd="0" destOrd="0" presId="urn:microsoft.com/office/officeart/2005/8/layout/pyramid2"/>
    <dgm:cxn modelId="{A5CF0E13-A2F5-4461-859B-5EF56FC3C07E}" type="presParOf" srcId="{397E89B7-6696-4608-A736-3AAE981F2063}" destId="{4BBB552A-6C39-486C-B03E-4208744FE3A6}" srcOrd="1" destOrd="0" presId="urn:microsoft.com/office/officeart/2005/8/layout/pyramid2"/>
    <dgm:cxn modelId="{931B1A46-E3BF-485F-B031-4184C94067B7}" type="presParOf" srcId="{397E89B7-6696-4608-A736-3AAE981F2063}" destId="{2DD82C72-AEFE-4CF3-B5B8-313EF8C77693}" srcOrd="2" destOrd="0" presId="urn:microsoft.com/office/officeart/2005/8/layout/pyramid2"/>
    <dgm:cxn modelId="{1BB809DE-4E3E-42E8-9C97-8D0A92F7F812}" type="presParOf" srcId="{397E89B7-6696-4608-A736-3AAE981F2063}" destId="{2C975C8D-8F22-413D-A0B8-C95754C4056F}" srcOrd="3" destOrd="0" presId="urn:microsoft.com/office/officeart/2005/8/layout/pyramid2"/>
    <dgm:cxn modelId="{672D0C7A-1454-4704-ADD6-C5105D53E47C}" type="presParOf" srcId="{397E89B7-6696-4608-A736-3AAE981F2063}" destId="{4D178CA6-AFAF-4A33-9B47-C6913B025E0E}" srcOrd="4" destOrd="0" presId="urn:microsoft.com/office/officeart/2005/8/layout/pyramid2"/>
    <dgm:cxn modelId="{80C6DA22-5C6A-4FE1-98B9-2DE78A618DBE}" type="presParOf" srcId="{397E89B7-6696-4608-A736-3AAE981F2063}" destId="{462A39E0-555C-4832-BE5A-F5D43B7AE91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1B22A0-C910-4DC2-8704-18C5F7713AEF}" type="doc">
      <dgm:prSet loTypeId="urn:microsoft.com/office/officeart/2005/8/layout/pyramid2" loCatId="list" qsTypeId="urn:microsoft.com/office/officeart/2005/8/quickstyle/simple1" qsCatId="simple" csTypeId="urn:microsoft.com/office/officeart/2005/8/colors/accent1_2" csCatId="accent1" phldr="1"/>
      <dgm:spPr/>
    </dgm:pt>
    <dgm:pt modelId="{83C5437A-DF1E-457E-BF36-129283932D6B}">
      <dgm:prSet phldrT="[Текст]" custT="1"/>
      <dgm:spPr/>
      <dgm:t>
        <a:bodyPr/>
        <a:lstStyle/>
        <a:p>
          <a:r>
            <a:rPr lang="ru-RU" sz="2400" dirty="0" smtClean="0"/>
            <a:t>5.Чтение про себя диалога с заданной разметкой и описание отношения говорящих друг к другу и к данной коммуникативной ситуации.</a:t>
          </a:r>
          <a:endParaRPr lang="ru-RU" sz="2400" dirty="0"/>
        </a:p>
      </dgm:t>
    </dgm:pt>
    <dgm:pt modelId="{FDA211D7-D9E8-46BE-B360-6A2A7576A467}" type="parTrans" cxnId="{2FCCFA4F-D21F-4F43-B943-7373D828B302}">
      <dgm:prSet/>
      <dgm:spPr/>
      <dgm:t>
        <a:bodyPr/>
        <a:lstStyle/>
        <a:p>
          <a:endParaRPr lang="ru-RU"/>
        </a:p>
      </dgm:t>
    </dgm:pt>
    <dgm:pt modelId="{EECAAD34-B672-4B94-A63E-F846959ED8F2}" type="sibTrans" cxnId="{2FCCFA4F-D21F-4F43-B943-7373D828B302}">
      <dgm:prSet/>
      <dgm:spPr/>
      <dgm:t>
        <a:bodyPr/>
        <a:lstStyle/>
        <a:p>
          <a:endParaRPr lang="ru-RU"/>
        </a:p>
      </dgm:t>
    </dgm:pt>
    <dgm:pt modelId="{26B80ECE-D94E-4424-B51C-B4DF06DCAD74}">
      <dgm:prSet phldrT="[Текст]" custT="1"/>
      <dgm:spPr/>
      <dgm:t>
        <a:bodyPr/>
        <a:lstStyle/>
        <a:p>
          <a:r>
            <a:rPr lang="ru-RU" sz="2400" dirty="0" smtClean="0"/>
            <a:t>6.Воспроизведение этого же диалога в парах согласно разметке</a:t>
          </a:r>
          <a:r>
            <a:rPr lang="ru-RU" sz="2400" baseline="0" dirty="0" smtClean="0"/>
            <a:t> </a:t>
          </a:r>
          <a:endParaRPr lang="ru-RU" sz="2400" dirty="0"/>
        </a:p>
      </dgm:t>
    </dgm:pt>
    <dgm:pt modelId="{2306BB34-6D43-4496-8C38-6FFB725EDBA6}" type="parTrans" cxnId="{62D5033C-1F14-4A01-A73F-620B15368A9A}">
      <dgm:prSet/>
      <dgm:spPr/>
      <dgm:t>
        <a:bodyPr/>
        <a:lstStyle/>
        <a:p>
          <a:endParaRPr lang="ru-RU"/>
        </a:p>
      </dgm:t>
    </dgm:pt>
    <dgm:pt modelId="{4847913B-AD88-408A-A22A-BE2A6FE89745}" type="sibTrans" cxnId="{62D5033C-1F14-4A01-A73F-620B15368A9A}">
      <dgm:prSet/>
      <dgm:spPr/>
      <dgm:t>
        <a:bodyPr/>
        <a:lstStyle/>
        <a:p>
          <a:endParaRPr lang="ru-RU"/>
        </a:p>
      </dgm:t>
    </dgm:pt>
    <dgm:pt modelId="{E4889891-D680-4B8D-B33E-3FE737DD5FA7}">
      <dgm:prSet phldrT="[Текст]" custT="1"/>
      <dgm:spPr/>
      <dgm:t>
        <a:bodyPr/>
        <a:lstStyle/>
        <a:p>
          <a:r>
            <a:rPr lang="ru-RU" sz="2400" dirty="0" smtClean="0"/>
            <a:t>4. Условно-коммуникативный обмен репликами  </a:t>
          </a:r>
          <a:endParaRPr lang="ru-RU" sz="2400" dirty="0"/>
        </a:p>
      </dgm:t>
    </dgm:pt>
    <dgm:pt modelId="{BCC70614-E06B-4BEF-989E-07A2B2007B47}" type="sibTrans" cxnId="{7EA82832-6E56-4FBD-96DA-9C4441FA89D9}">
      <dgm:prSet/>
      <dgm:spPr/>
      <dgm:t>
        <a:bodyPr/>
        <a:lstStyle/>
        <a:p>
          <a:endParaRPr lang="ru-RU"/>
        </a:p>
      </dgm:t>
    </dgm:pt>
    <dgm:pt modelId="{8E663284-013C-415D-9BB7-913EFEFECFE4}" type="parTrans" cxnId="{7EA82832-6E56-4FBD-96DA-9C4441FA89D9}">
      <dgm:prSet/>
      <dgm:spPr/>
      <dgm:t>
        <a:bodyPr/>
        <a:lstStyle/>
        <a:p>
          <a:endParaRPr lang="ru-RU"/>
        </a:p>
      </dgm:t>
    </dgm:pt>
    <dgm:pt modelId="{78C33F86-42EF-444A-A0D9-47260BD3E58A}" type="pres">
      <dgm:prSet presAssocID="{D81B22A0-C910-4DC2-8704-18C5F7713AEF}" presName="compositeShape" presStyleCnt="0">
        <dgm:presLayoutVars>
          <dgm:dir/>
          <dgm:resizeHandles/>
        </dgm:presLayoutVars>
      </dgm:prSet>
      <dgm:spPr/>
    </dgm:pt>
    <dgm:pt modelId="{B2A94BDE-8E83-4C65-99EC-720E94F74B97}" type="pres">
      <dgm:prSet presAssocID="{D81B22A0-C910-4DC2-8704-18C5F7713AEF}" presName="pyramid" presStyleLbl="node1" presStyleIdx="0" presStyleCnt="1" custLinFactNeighborX="-14698" custLinFactNeighborY="7260"/>
      <dgm:spPr>
        <a:solidFill>
          <a:srgbClr val="3366FF"/>
        </a:solidFill>
      </dgm:spPr>
    </dgm:pt>
    <dgm:pt modelId="{397E89B7-6696-4608-A736-3AAE981F2063}" type="pres">
      <dgm:prSet presAssocID="{D81B22A0-C910-4DC2-8704-18C5F7713AEF}" presName="theList" presStyleCnt="0"/>
      <dgm:spPr/>
    </dgm:pt>
    <dgm:pt modelId="{2AC5FABC-FE13-4D32-9C02-EBA169512E3E}" type="pres">
      <dgm:prSet presAssocID="{E4889891-D680-4B8D-B33E-3FE737DD5FA7}" presName="aNode" presStyleLbl="fgAcc1" presStyleIdx="0" presStyleCnt="3" custScaleX="201593" custScaleY="162063" custLinFactNeighborX="15962" custLinFactNeighborY="-73269">
        <dgm:presLayoutVars>
          <dgm:bulletEnabled val="1"/>
        </dgm:presLayoutVars>
      </dgm:prSet>
      <dgm:spPr/>
      <dgm:t>
        <a:bodyPr/>
        <a:lstStyle/>
        <a:p>
          <a:endParaRPr lang="ru-RU"/>
        </a:p>
      </dgm:t>
    </dgm:pt>
    <dgm:pt modelId="{4BBB552A-6C39-486C-B03E-4208744FE3A6}" type="pres">
      <dgm:prSet presAssocID="{E4889891-D680-4B8D-B33E-3FE737DD5FA7}" presName="aSpace" presStyleCnt="0"/>
      <dgm:spPr/>
    </dgm:pt>
    <dgm:pt modelId="{2DD82C72-AEFE-4CF3-B5B8-313EF8C77693}" type="pres">
      <dgm:prSet presAssocID="{83C5437A-DF1E-457E-BF36-129283932D6B}" presName="aNode" presStyleLbl="fgAcc1" presStyleIdx="1" presStyleCnt="3" custScaleX="201550" custScaleY="311703" custLinFactNeighborX="17756" custLinFactNeighborY="21146">
        <dgm:presLayoutVars>
          <dgm:bulletEnabled val="1"/>
        </dgm:presLayoutVars>
      </dgm:prSet>
      <dgm:spPr/>
      <dgm:t>
        <a:bodyPr/>
        <a:lstStyle/>
        <a:p>
          <a:endParaRPr lang="ru-RU"/>
        </a:p>
      </dgm:t>
    </dgm:pt>
    <dgm:pt modelId="{2C975C8D-8F22-413D-A0B8-C95754C4056F}" type="pres">
      <dgm:prSet presAssocID="{83C5437A-DF1E-457E-BF36-129283932D6B}" presName="aSpace" presStyleCnt="0"/>
      <dgm:spPr/>
    </dgm:pt>
    <dgm:pt modelId="{4D178CA6-AFAF-4A33-9B47-C6913B025E0E}" type="pres">
      <dgm:prSet presAssocID="{26B80ECE-D94E-4424-B51C-B4DF06DCAD74}" presName="aNode" presStyleLbl="fgAcc1" presStyleIdx="2" presStyleCnt="3" custScaleX="205907" custScaleY="152476" custLinFactY="32688" custLinFactNeighborX="19684" custLinFactNeighborY="100000">
        <dgm:presLayoutVars>
          <dgm:bulletEnabled val="1"/>
        </dgm:presLayoutVars>
      </dgm:prSet>
      <dgm:spPr/>
      <dgm:t>
        <a:bodyPr/>
        <a:lstStyle/>
        <a:p>
          <a:endParaRPr lang="ru-RU"/>
        </a:p>
      </dgm:t>
    </dgm:pt>
    <dgm:pt modelId="{462A39E0-555C-4832-BE5A-F5D43B7AE918}" type="pres">
      <dgm:prSet presAssocID="{26B80ECE-D94E-4424-B51C-B4DF06DCAD74}" presName="aSpace" presStyleCnt="0"/>
      <dgm:spPr/>
    </dgm:pt>
  </dgm:ptLst>
  <dgm:cxnLst>
    <dgm:cxn modelId="{69AAE549-0330-4067-95B6-DAD363FDD201}" type="presOf" srcId="{26B80ECE-D94E-4424-B51C-B4DF06DCAD74}" destId="{4D178CA6-AFAF-4A33-9B47-C6913B025E0E}" srcOrd="0" destOrd="0" presId="urn:microsoft.com/office/officeart/2005/8/layout/pyramid2"/>
    <dgm:cxn modelId="{090AA6D3-57BA-491F-9D9C-0E98CD0FC1A0}" type="presOf" srcId="{D81B22A0-C910-4DC2-8704-18C5F7713AEF}" destId="{78C33F86-42EF-444A-A0D9-47260BD3E58A}" srcOrd="0" destOrd="0" presId="urn:microsoft.com/office/officeart/2005/8/layout/pyramid2"/>
    <dgm:cxn modelId="{2FCCFA4F-D21F-4F43-B943-7373D828B302}" srcId="{D81B22A0-C910-4DC2-8704-18C5F7713AEF}" destId="{83C5437A-DF1E-457E-BF36-129283932D6B}" srcOrd="1" destOrd="0" parTransId="{FDA211D7-D9E8-46BE-B360-6A2A7576A467}" sibTransId="{EECAAD34-B672-4B94-A63E-F846959ED8F2}"/>
    <dgm:cxn modelId="{7EA82832-6E56-4FBD-96DA-9C4441FA89D9}" srcId="{D81B22A0-C910-4DC2-8704-18C5F7713AEF}" destId="{E4889891-D680-4B8D-B33E-3FE737DD5FA7}" srcOrd="0" destOrd="0" parTransId="{8E663284-013C-415D-9BB7-913EFEFECFE4}" sibTransId="{BCC70614-E06B-4BEF-989E-07A2B2007B47}"/>
    <dgm:cxn modelId="{D2E32B17-2534-4B74-968A-9AF2E631C25F}" type="presOf" srcId="{83C5437A-DF1E-457E-BF36-129283932D6B}" destId="{2DD82C72-AEFE-4CF3-B5B8-313EF8C77693}" srcOrd="0" destOrd="0" presId="urn:microsoft.com/office/officeart/2005/8/layout/pyramid2"/>
    <dgm:cxn modelId="{EB2CBF5B-8029-4C91-8355-138EF83DA023}" type="presOf" srcId="{E4889891-D680-4B8D-B33E-3FE737DD5FA7}" destId="{2AC5FABC-FE13-4D32-9C02-EBA169512E3E}" srcOrd="0" destOrd="0" presId="urn:microsoft.com/office/officeart/2005/8/layout/pyramid2"/>
    <dgm:cxn modelId="{62D5033C-1F14-4A01-A73F-620B15368A9A}" srcId="{D81B22A0-C910-4DC2-8704-18C5F7713AEF}" destId="{26B80ECE-D94E-4424-B51C-B4DF06DCAD74}" srcOrd="2" destOrd="0" parTransId="{2306BB34-6D43-4496-8C38-6FFB725EDBA6}" sibTransId="{4847913B-AD88-408A-A22A-BE2A6FE89745}"/>
    <dgm:cxn modelId="{274948C2-0AA4-41F2-92A3-4F9125E8F377}" type="presParOf" srcId="{78C33F86-42EF-444A-A0D9-47260BD3E58A}" destId="{B2A94BDE-8E83-4C65-99EC-720E94F74B97}" srcOrd="0" destOrd="0" presId="urn:microsoft.com/office/officeart/2005/8/layout/pyramid2"/>
    <dgm:cxn modelId="{A40FB6C0-F409-436E-8393-F454FEC5B5B0}" type="presParOf" srcId="{78C33F86-42EF-444A-A0D9-47260BD3E58A}" destId="{397E89B7-6696-4608-A736-3AAE981F2063}" srcOrd="1" destOrd="0" presId="urn:microsoft.com/office/officeart/2005/8/layout/pyramid2"/>
    <dgm:cxn modelId="{B6DC0EEA-5F8A-4B03-8411-B55309D6FC20}" type="presParOf" srcId="{397E89B7-6696-4608-A736-3AAE981F2063}" destId="{2AC5FABC-FE13-4D32-9C02-EBA169512E3E}" srcOrd="0" destOrd="0" presId="urn:microsoft.com/office/officeart/2005/8/layout/pyramid2"/>
    <dgm:cxn modelId="{B37E719D-CF60-4B75-AF28-D7819DA23195}" type="presParOf" srcId="{397E89B7-6696-4608-A736-3AAE981F2063}" destId="{4BBB552A-6C39-486C-B03E-4208744FE3A6}" srcOrd="1" destOrd="0" presId="urn:microsoft.com/office/officeart/2005/8/layout/pyramid2"/>
    <dgm:cxn modelId="{0C6A4358-48B0-41C3-8F46-D647700FCDCF}" type="presParOf" srcId="{397E89B7-6696-4608-A736-3AAE981F2063}" destId="{2DD82C72-AEFE-4CF3-B5B8-313EF8C77693}" srcOrd="2" destOrd="0" presId="urn:microsoft.com/office/officeart/2005/8/layout/pyramid2"/>
    <dgm:cxn modelId="{ACAD772E-6111-42BB-92E7-CCC7D3FFC83B}" type="presParOf" srcId="{397E89B7-6696-4608-A736-3AAE981F2063}" destId="{2C975C8D-8F22-413D-A0B8-C95754C4056F}" srcOrd="3" destOrd="0" presId="urn:microsoft.com/office/officeart/2005/8/layout/pyramid2"/>
    <dgm:cxn modelId="{B7F8389A-BEA2-4C1C-AEBD-46E002511013}" type="presParOf" srcId="{397E89B7-6696-4608-A736-3AAE981F2063}" destId="{4D178CA6-AFAF-4A33-9B47-C6913B025E0E}" srcOrd="4" destOrd="0" presId="urn:microsoft.com/office/officeart/2005/8/layout/pyramid2"/>
    <dgm:cxn modelId="{2BD46E7D-092E-4034-A9FA-12B91DCA7DC4}" type="presParOf" srcId="{397E89B7-6696-4608-A736-3AAE981F2063}" destId="{462A39E0-555C-4832-BE5A-F5D43B7AE91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1B22A0-C910-4DC2-8704-18C5F7713AEF}" type="doc">
      <dgm:prSet loTypeId="urn:microsoft.com/office/officeart/2005/8/layout/pyramid2" loCatId="list" qsTypeId="urn:microsoft.com/office/officeart/2005/8/quickstyle/simple1" qsCatId="simple" csTypeId="urn:microsoft.com/office/officeart/2005/8/colors/accent1_2" csCatId="accent1" phldr="1"/>
      <dgm:spPr/>
    </dgm:pt>
    <dgm:pt modelId="{83C5437A-DF1E-457E-BF36-129283932D6B}">
      <dgm:prSet phldrT="[Текст]" custT="1"/>
      <dgm:spPr/>
      <dgm:t>
        <a:bodyPr/>
        <a:lstStyle/>
        <a:p>
          <a:r>
            <a:rPr lang="ru-RU" sz="2400" dirty="0" smtClean="0"/>
            <a:t>8.Высказывание по поводу данной коммуникативной ситуации </a:t>
          </a:r>
          <a:endParaRPr lang="ru-RU" sz="2400" dirty="0"/>
        </a:p>
      </dgm:t>
    </dgm:pt>
    <dgm:pt modelId="{FDA211D7-D9E8-46BE-B360-6A2A7576A467}" type="parTrans" cxnId="{2FCCFA4F-D21F-4F43-B943-7373D828B302}">
      <dgm:prSet/>
      <dgm:spPr/>
      <dgm:t>
        <a:bodyPr/>
        <a:lstStyle/>
        <a:p>
          <a:endParaRPr lang="ru-RU"/>
        </a:p>
      </dgm:t>
    </dgm:pt>
    <dgm:pt modelId="{EECAAD34-B672-4B94-A63E-F846959ED8F2}" type="sibTrans" cxnId="{2FCCFA4F-D21F-4F43-B943-7373D828B302}">
      <dgm:prSet/>
      <dgm:spPr/>
      <dgm:t>
        <a:bodyPr/>
        <a:lstStyle/>
        <a:p>
          <a:endParaRPr lang="ru-RU"/>
        </a:p>
      </dgm:t>
    </dgm:pt>
    <dgm:pt modelId="{26B80ECE-D94E-4424-B51C-B4DF06DCAD74}">
      <dgm:prSet phldrT="[Текст]" custT="1"/>
      <dgm:spPr/>
      <dgm:t>
        <a:bodyPr/>
        <a:lstStyle/>
        <a:p>
          <a:r>
            <a:rPr lang="ru-RU" sz="2400" dirty="0" smtClean="0"/>
            <a:t>9.Свободное комментирование высказываний, связанных с особенностями коммуникативной ситуации, представленной в диалоге. </a:t>
          </a:r>
          <a:endParaRPr lang="ru-RU" sz="2400" dirty="0"/>
        </a:p>
      </dgm:t>
    </dgm:pt>
    <dgm:pt modelId="{2306BB34-6D43-4496-8C38-6FFB725EDBA6}" type="parTrans" cxnId="{62D5033C-1F14-4A01-A73F-620B15368A9A}">
      <dgm:prSet/>
      <dgm:spPr/>
      <dgm:t>
        <a:bodyPr/>
        <a:lstStyle/>
        <a:p>
          <a:endParaRPr lang="ru-RU"/>
        </a:p>
      </dgm:t>
    </dgm:pt>
    <dgm:pt modelId="{4847913B-AD88-408A-A22A-BE2A6FE89745}" type="sibTrans" cxnId="{62D5033C-1F14-4A01-A73F-620B15368A9A}">
      <dgm:prSet/>
      <dgm:spPr/>
      <dgm:t>
        <a:bodyPr/>
        <a:lstStyle/>
        <a:p>
          <a:endParaRPr lang="ru-RU"/>
        </a:p>
      </dgm:t>
    </dgm:pt>
    <dgm:pt modelId="{E4889891-D680-4B8D-B33E-3FE737DD5FA7}">
      <dgm:prSet phldrT="[Текст]" custT="1"/>
      <dgm:spPr/>
      <dgm:t>
        <a:bodyPr/>
        <a:lstStyle/>
        <a:p>
          <a:r>
            <a:rPr lang="ru-RU" sz="2400" dirty="0" smtClean="0"/>
            <a:t>7.Интонирование готовой связной реплики и ее расширение согласно предполагаемому коммуникативному намерению. </a:t>
          </a:r>
          <a:endParaRPr lang="ru-RU" sz="2400" dirty="0"/>
        </a:p>
      </dgm:t>
    </dgm:pt>
    <dgm:pt modelId="{BCC70614-E06B-4BEF-989E-07A2B2007B47}" type="sibTrans" cxnId="{7EA82832-6E56-4FBD-96DA-9C4441FA89D9}">
      <dgm:prSet/>
      <dgm:spPr/>
      <dgm:t>
        <a:bodyPr/>
        <a:lstStyle/>
        <a:p>
          <a:endParaRPr lang="ru-RU"/>
        </a:p>
      </dgm:t>
    </dgm:pt>
    <dgm:pt modelId="{8E663284-013C-415D-9BB7-913EFEFECFE4}" type="parTrans" cxnId="{7EA82832-6E56-4FBD-96DA-9C4441FA89D9}">
      <dgm:prSet/>
      <dgm:spPr/>
      <dgm:t>
        <a:bodyPr/>
        <a:lstStyle/>
        <a:p>
          <a:endParaRPr lang="ru-RU"/>
        </a:p>
      </dgm:t>
    </dgm:pt>
    <dgm:pt modelId="{78C33F86-42EF-444A-A0D9-47260BD3E58A}" type="pres">
      <dgm:prSet presAssocID="{D81B22A0-C910-4DC2-8704-18C5F7713AEF}" presName="compositeShape" presStyleCnt="0">
        <dgm:presLayoutVars>
          <dgm:dir/>
          <dgm:resizeHandles/>
        </dgm:presLayoutVars>
      </dgm:prSet>
      <dgm:spPr/>
    </dgm:pt>
    <dgm:pt modelId="{B2A94BDE-8E83-4C65-99EC-720E94F74B97}" type="pres">
      <dgm:prSet presAssocID="{D81B22A0-C910-4DC2-8704-18C5F7713AEF}" presName="pyramid" presStyleLbl="node1" presStyleIdx="0" presStyleCnt="1" custLinFactNeighborX="-14698" custLinFactNeighborY="7260"/>
      <dgm:spPr>
        <a:solidFill>
          <a:srgbClr val="3366FF"/>
        </a:solidFill>
      </dgm:spPr>
    </dgm:pt>
    <dgm:pt modelId="{397E89B7-6696-4608-A736-3AAE981F2063}" type="pres">
      <dgm:prSet presAssocID="{D81B22A0-C910-4DC2-8704-18C5F7713AEF}" presName="theList" presStyleCnt="0"/>
      <dgm:spPr/>
    </dgm:pt>
    <dgm:pt modelId="{2AC5FABC-FE13-4D32-9C02-EBA169512E3E}" type="pres">
      <dgm:prSet presAssocID="{E4889891-D680-4B8D-B33E-3FE737DD5FA7}" presName="aNode" presStyleLbl="fgAcc1" presStyleIdx="0" presStyleCnt="3" custScaleX="201593" custScaleY="366379" custLinFactY="-18538" custLinFactNeighborX="25676" custLinFactNeighborY="-100000">
        <dgm:presLayoutVars>
          <dgm:bulletEnabled val="1"/>
        </dgm:presLayoutVars>
      </dgm:prSet>
      <dgm:spPr/>
      <dgm:t>
        <a:bodyPr/>
        <a:lstStyle/>
        <a:p>
          <a:endParaRPr lang="ru-RU"/>
        </a:p>
      </dgm:t>
    </dgm:pt>
    <dgm:pt modelId="{4BBB552A-6C39-486C-B03E-4208744FE3A6}" type="pres">
      <dgm:prSet presAssocID="{E4889891-D680-4B8D-B33E-3FE737DD5FA7}" presName="aSpace" presStyleCnt="0"/>
      <dgm:spPr/>
    </dgm:pt>
    <dgm:pt modelId="{2DD82C72-AEFE-4CF3-B5B8-313EF8C77693}" type="pres">
      <dgm:prSet presAssocID="{83C5437A-DF1E-457E-BF36-129283932D6B}" presName="aNode" presStyleLbl="fgAcc1" presStyleIdx="1" presStyleCnt="3" custScaleX="201550" custScaleY="311703" custLinFactNeighborX="23226" custLinFactNeighborY="39078">
        <dgm:presLayoutVars>
          <dgm:bulletEnabled val="1"/>
        </dgm:presLayoutVars>
      </dgm:prSet>
      <dgm:spPr/>
      <dgm:t>
        <a:bodyPr/>
        <a:lstStyle/>
        <a:p>
          <a:endParaRPr lang="ru-RU"/>
        </a:p>
      </dgm:t>
    </dgm:pt>
    <dgm:pt modelId="{2C975C8D-8F22-413D-A0B8-C95754C4056F}" type="pres">
      <dgm:prSet presAssocID="{83C5437A-DF1E-457E-BF36-129283932D6B}" presName="aSpace" presStyleCnt="0"/>
      <dgm:spPr/>
    </dgm:pt>
    <dgm:pt modelId="{4D178CA6-AFAF-4A33-9B47-C6913B025E0E}" type="pres">
      <dgm:prSet presAssocID="{26B80ECE-D94E-4424-B51C-B4DF06DCAD74}" presName="aNode" presStyleLbl="fgAcc1" presStyleIdx="2" presStyleCnt="3" custScaleX="199810" custScaleY="392342" custLinFactY="44174" custLinFactNeighborX="18119" custLinFactNeighborY="100000">
        <dgm:presLayoutVars>
          <dgm:bulletEnabled val="1"/>
        </dgm:presLayoutVars>
      </dgm:prSet>
      <dgm:spPr/>
      <dgm:t>
        <a:bodyPr/>
        <a:lstStyle/>
        <a:p>
          <a:endParaRPr lang="ru-RU"/>
        </a:p>
      </dgm:t>
    </dgm:pt>
    <dgm:pt modelId="{462A39E0-555C-4832-BE5A-F5D43B7AE918}" type="pres">
      <dgm:prSet presAssocID="{26B80ECE-D94E-4424-B51C-B4DF06DCAD74}" presName="aSpace" presStyleCnt="0"/>
      <dgm:spPr/>
    </dgm:pt>
  </dgm:ptLst>
  <dgm:cxnLst>
    <dgm:cxn modelId="{DA4590E0-8D2D-48E5-9868-0DE30404C66F}" type="presOf" srcId="{D81B22A0-C910-4DC2-8704-18C5F7713AEF}" destId="{78C33F86-42EF-444A-A0D9-47260BD3E58A}" srcOrd="0" destOrd="0" presId="urn:microsoft.com/office/officeart/2005/8/layout/pyramid2"/>
    <dgm:cxn modelId="{5C1C478A-C62C-40C8-A670-50B109396D89}" type="presOf" srcId="{E4889891-D680-4B8D-B33E-3FE737DD5FA7}" destId="{2AC5FABC-FE13-4D32-9C02-EBA169512E3E}" srcOrd="0" destOrd="0" presId="urn:microsoft.com/office/officeart/2005/8/layout/pyramid2"/>
    <dgm:cxn modelId="{2FCCFA4F-D21F-4F43-B943-7373D828B302}" srcId="{D81B22A0-C910-4DC2-8704-18C5F7713AEF}" destId="{83C5437A-DF1E-457E-BF36-129283932D6B}" srcOrd="1" destOrd="0" parTransId="{FDA211D7-D9E8-46BE-B360-6A2A7576A467}" sibTransId="{EECAAD34-B672-4B94-A63E-F846959ED8F2}"/>
    <dgm:cxn modelId="{7EA82832-6E56-4FBD-96DA-9C4441FA89D9}" srcId="{D81B22A0-C910-4DC2-8704-18C5F7713AEF}" destId="{E4889891-D680-4B8D-B33E-3FE737DD5FA7}" srcOrd="0" destOrd="0" parTransId="{8E663284-013C-415D-9BB7-913EFEFECFE4}" sibTransId="{BCC70614-E06B-4BEF-989E-07A2B2007B47}"/>
    <dgm:cxn modelId="{62D5033C-1F14-4A01-A73F-620B15368A9A}" srcId="{D81B22A0-C910-4DC2-8704-18C5F7713AEF}" destId="{26B80ECE-D94E-4424-B51C-B4DF06DCAD74}" srcOrd="2" destOrd="0" parTransId="{2306BB34-6D43-4496-8C38-6FFB725EDBA6}" sibTransId="{4847913B-AD88-408A-A22A-BE2A6FE89745}"/>
    <dgm:cxn modelId="{C04BFD10-8721-4952-9580-C0D84AEECD36}" type="presOf" srcId="{83C5437A-DF1E-457E-BF36-129283932D6B}" destId="{2DD82C72-AEFE-4CF3-B5B8-313EF8C77693}" srcOrd="0" destOrd="0" presId="urn:microsoft.com/office/officeart/2005/8/layout/pyramid2"/>
    <dgm:cxn modelId="{B0CB76B8-63D0-4923-9E54-8E753F8E94B2}" type="presOf" srcId="{26B80ECE-D94E-4424-B51C-B4DF06DCAD74}" destId="{4D178CA6-AFAF-4A33-9B47-C6913B025E0E}" srcOrd="0" destOrd="0" presId="urn:microsoft.com/office/officeart/2005/8/layout/pyramid2"/>
    <dgm:cxn modelId="{35BC818D-4793-45C2-8F7C-155872E58A73}" type="presParOf" srcId="{78C33F86-42EF-444A-A0D9-47260BD3E58A}" destId="{B2A94BDE-8E83-4C65-99EC-720E94F74B97}" srcOrd="0" destOrd="0" presId="urn:microsoft.com/office/officeart/2005/8/layout/pyramid2"/>
    <dgm:cxn modelId="{A467FBA5-EEF1-4201-BDD9-D427DC5A0275}" type="presParOf" srcId="{78C33F86-42EF-444A-A0D9-47260BD3E58A}" destId="{397E89B7-6696-4608-A736-3AAE981F2063}" srcOrd="1" destOrd="0" presId="urn:microsoft.com/office/officeart/2005/8/layout/pyramid2"/>
    <dgm:cxn modelId="{EEEADBB2-C18A-4668-8177-3DDF45A2DCC4}" type="presParOf" srcId="{397E89B7-6696-4608-A736-3AAE981F2063}" destId="{2AC5FABC-FE13-4D32-9C02-EBA169512E3E}" srcOrd="0" destOrd="0" presId="urn:microsoft.com/office/officeart/2005/8/layout/pyramid2"/>
    <dgm:cxn modelId="{26A318B7-FA71-4DF8-A597-79191EAFCE47}" type="presParOf" srcId="{397E89B7-6696-4608-A736-3AAE981F2063}" destId="{4BBB552A-6C39-486C-B03E-4208744FE3A6}" srcOrd="1" destOrd="0" presId="urn:microsoft.com/office/officeart/2005/8/layout/pyramid2"/>
    <dgm:cxn modelId="{177BFB95-07A7-4E16-9642-9016DAC28E08}" type="presParOf" srcId="{397E89B7-6696-4608-A736-3AAE981F2063}" destId="{2DD82C72-AEFE-4CF3-B5B8-313EF8C77693}" srcOrd="2" destOrd="0" presId="urn:microsoft.com/office/officeart/2005/8/layout/pyramid2"/>
    <dgm:cxn modelId="{1B5FAD26-33F2-4814-AF89-9CE4F539B588}" type="presParOf" srcId="{397E89B7-6696-4608-A736-3AAE981F2063}" destId="{2C975C8D-8F22-413D-A0B8-C95754C4056F}" srcOrd="3" destOrd="0" presId="urn:microsoft.com/office/officeart/2005/8/layout/pyramid2"/>
    <dgm:cxn modelId="{A379FB05-D8F8-4979-9AF2-9B98597E525E}" type="presParOf" srcId="{397E89B7-6696-4608-A736-3AAE981F2063}" destId="{4D178CA6-AFAF-4A33-9B47-C6913B025E0E}" srcOrd="4" destOrd="0" presId="urn:microsoft.com/office/officeart/2005/8/layout/pyramid2"/>
    <dgm:cxn modelId="{90E7554A-2F29-49C5-9928-9C98478ADC22}" type="presParOf" srcId="{397E89B7-6696-4608-A736-3AAE981F2063}" destId="{462A39E0-555C-4832-BE5A-F5D43B7AE91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574593-34D8-47C1-9B1F-AAB3CDD20CD7}"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7D85D28D-BD01-4273-AF84-488BBF57707D}">
      <dgm:prSet phldrT="[Текст]"/>
      <dgm:spPr/>
      <dgm:t>
        <a:bodyPr/>
        <a:lstStyle/>
        <a:p>
          <a:r>
            <a:rPr lang="ru-RU" dirty="0" smtClean="0"/>
            <a:t>2. Замена слов в предложениях синонимами .</a:t>
          </a:r>
          <a:endParaRPr lang="ru-RU" dirty="0"/>
        </a:p>
      </dgm:t>
    </dgm:pt>
    <dgm:pt modelId="{82A3BB05-D3D6-49A8-89B5-E456D3074AD4}" type="parTrans" cxnId="{0FEBF4D6-A381-4E34-9C91-3AB67C74BB37}">
      <dgm:prSet/>
      <dgm:spPr/>
      <dgm:t>
        <a:bodyPr/>
        <a:lstStyle/>
        <a:p>
          <a:endParaRPr lang="ru-RU"/>
        </a:p>
      </dgm:t>
    </dgm:pt>
    <dgm:pt modelId="{0E41E907-3277-46BC-ABE3-C3A2178E41D6}" type="sibTrans" cxnId="{0FEBF4D6-A381-4E34-9C91-3AB67C74BB37}">
      <dgm:prSet/>
      <dgm:spPr/>
      <dgm:t>
        <a:bodyPr/>
        <a:lstStyle/>
        <a:p>
          <a:endParaRPr lang="ru-RU"/>
        </a:p>
      </dgm:t>
    </dgm:pt>
    <dgm:pt modelId="{8BB1BC59-5F0E-4A7E-BB90-259558BA202B}">
      <dgm:prSet phldrT="[Текст]"/>
      <dgm:spPr/>
      <dgm:t>
        <a:bodyPr/>
        <a:lstStyle/>
        <a:p>
          <a:r>
            <a:rPr lang="ru-RU" dirty="0" smtClean="0"/>
            <a:t>3. Определение совпадения или противоположности мнений в репликах на уровне предложения (</a:t>
          </a:r>
          <a:r>
            <a:rPr lang="ru-RU" dirty="0" err="1" smtClean="0"/>
            <a:t>аудирование</a:t>
          </a:r>
          <a:r>
            <a:rPr lang="ru-RU" dirty="0" smtClean="0"/>
            <a:t>).</a:t>
          </a:r>
          <a:endParaRPr lang="ru-RU" dirty="0"/>
        </a:p>
      </dgm:t>
    </dgm:pt>
    <dgm:pt modelId="{B9A598AF-5A63-4615-8976-BCB90EDB1E37}" type="parTrans" cxnId="{42A090BE-8E17-4BD3-B082-E83C4A7D29F0}">
      <dgm:prSet/>
      <dgm:spPr/>
      <dgm:t>
        <a:bodyPr/>
        <a:lstStyle/>
        <a:p>
          <a:endParaRPr lang="ru-RU"/>
        </a:p>
      </dgm:t>
    </dgm:pt>
    <dgm:pt modelId="{707D0BBA-609B-4C15-9017-26A44FD4E5A0}" type="sibTrans" cxnId="{42A090BE-8E17-4BD3-B082-E83C4A7D29F0}">
      <dgm:prSet/>
      <dgm:spPr/>
      <dgm:t>
        <a:bodyPr/>
        <a:lstStyle/>
        <a:p>
          <a:endParaRPr lang="ru-RU"/>
        </a:p>
      </dgm:t>
    </dgm:pt>
    <dgm:pt modelId="{0F94530A-2B6A-485A-A7C1-2FD85F689265}">
      <dgm:prSet phldrT="[Текст]"/>
      <dgm:spPr/>
      <dgm:t>
        <a:bodyPr/>
        <a:lstStyle/>
        <a:p>
          <a:r>
            <a:rPr lang="ru-RU" dirty="0" smtClean="0"/>
            <a:t>1.Тренировка в ритмико-звуковом оформлении высказывания.</a:t>
          </a:r>
          <a:endParaRPr lang="ru-RU" dirty="0"/>
        </a:p>
      </dgm:t>
    </dgm:pt>
    <dgm:pt modelId="{FB922A3F-6715-47BB-9CB5-199FA2DB966A}" type="sibTrans" cxnId="{181B2957-45D8-433E-B693-847516A39F72}">
      <dgm:prSet/>
      <dgm:spPr/>
      <dgm:t>
        <a:bodyPr/>
        <a:lstStyle/>
        <a:p>
          <a:endParaRPr lang="ru-RU"/>
        </a:p>
      </dgm:t>
    </dgm:pt>
    <dgm:pt modelId="{0ED1922B-78C3-426F-A1CB-065402CFCE5F}" type="parTrans" cxnId="{181B2957-45D8-433E-B693-847516A39F72}">
      <dgm:prSet/>
      <dgm:spPr/>
      <dgm:t>
        <a:bodyPr/>
        <a:lstStyle/>
        <a:p>
          <a:endParaRPr lang="ru-RU"/>
        </a:p>
      </dgm:t>
    </dgm:pt>
    <dgm:pt modelId="{337BCA14-C31D-4B39-864F-D695F7A5B2B1}" type="pres">
      <dgm:prSet presAssocID="{F8574593-34D8-47C1-9B1F-AAB3CDD20CD7}" presName="Name0" presStyleCnt="0">
        <dgm:presLayoutVars>
          <dgm:chMax val="7"/>
          <dgm:dir/>
          <dgm:animLvl val="lvl"/>
          <dgm:resizeHandles val="exact"/>
        </dgm:presLayoutVars>
      </dgm:prSet>
      <dgm:spPr/>
      <dgm:t>
        <a:bodyPr/>
        <a:lstStyle/>
        <a:p>
          <a:endParaRPr lang="ru-RU"/>
        </a:p>
      </dgm:t>
    </dgm:pt>
    <dgm:pt modelId="{B5EAB790-1878-4F90-BB54-B23E042BD8BE}" type="pres">
      <dgm:prSet presAssocID="{0F94530A-2B6A-485A-A7C1-2FD85F689265}" presName="circle1" presStyleLbl="node1" presStyleIdx="0" presStyleCnt="3" custScaleX="106557"/>
      <dgm:spPr>
        <a:solidFill>
          <a:srgbClr val="3366FF"/>
        </a:solidFill>
      </dgm:spPr>
    </dgm:pt>
    <dgm:pt modelId="{12FC9D41-8178-4C66-86E0-3A0B269BA2D5}" type="pres">
      <dgm:prSet presAssocID="{0F94530A-2B6A-485A-A7C1-2FD85F689265}" presName="space" presStyleCnt="0"/>
      <dgm:spPr/>
    </dgm:pt>
    <dgm:pt modelId="{4566C7B8-9196-4BCE-9B42-ECDC33369956}" type="pres">
      <dgm:prSet presAssocID="{0F94530A-2B6A-485A-A7C1-2FD85F689265}" presName="rect1" presStyleLbl="alignAcc1" presStyleIdx="0" presStyleCnt="3" custLinFactNeighborX="-590" custLinFactNeighborY="1639"/>
      <dgm:spPr/>
      <dgm:t>
        <a:bodyPr/>
        <a:lstStyle/>
        <a:p>
          <a:endParaRPr lang="ru-RU"/>
        </a:p>
      </dgm:t>
    </dgm:pt>
    <dgm:pt modelId="{224ADF37-BA74-444B-9BAC-06F8FD2546AE}" type="pres">
      <dgm:prSet presAssocID="{7D85D28D-BD01-4273-AF84-488BBF57707D}" presName="vertSpace2" presStyleLbl="node1" presStyleIdx="0" presStyleCnt="3"/>
      <dgm:spPr/>
    </dgm:pt>
    <dgm:pt modelId="{032E62E9-9222-4877-BEF7-3058A0A567CC}" type="pres">
      <dgm:prSet presAssocID="{7D85D28D-BD01-4273-AF84-488BBF57707D}" presName="circle2" presStyleLbl="node1" presStyleIdx="1" presStyleCnt="3"/>
      <dgm:spPr>
        <a:solidFill>
          <a:srgbClr val="A3BEFB"/>
        </a:solidFill>
      </dgm:spPr>
    </dgm:pt>
    <dgm:pt modelId="{424CCD4F-9A53-48B4-A6DB-5341E05E8F34}" type="pres">
      <dgm:prSet presAssocID="{7D85D28D-BD01-4273-AF84-488BBF57707D}" presName="rect2" presStyleLbl="alignAcc1" presStyleIdx="1" presStyleCnt="3" custLinFactNeighborX="-590" custLinFactNeighborY="-757"/>
      <dgm:spPr/>
      <dgm:t>
        <a:bodyPr/>
        <a:lstStyle/>
        <a:p>
          <a:endParaRPr lang="ru-RU"/>
        </a:p>
      </dgm:t>
    </dgm:pt>
    <dgm:pt modelId="{3DAA5FEE-B8C8-4870-A687-4D8F1C23B6F6}" type="pres">
      <dgm:prSet presAssocID="{8BB1BC59-5F0E-4A7E-BB90-259558BA202B}" presName="vertSpace3" presStyleLbl="node1" presStyleIdx="1" presStyleCnt="3"/>
      <dgm:spPr/>
    </dgm:pt>
    <dgm:pt modelId="{F01E91FA-58CF-4C0D-98CF-389DF9EB2A7D}" type="pres">
      <dgm:prSet presAssocID="{8BB1BC59-5F0E-4A7E-BB90-259558BA202B}" presName="circle3" presStyleLbl="node1" presStyleIdx="2" presStyleCnt="3"/>
      <dgm:spPr/>
    </dgm:pt>
    <dgm:pt modelId="{81D86820-8B71-465C-A0B1-7CDEAB43CF32}" type="pres">
      <dgm:prSet presAssocID="{8BB1BC59-5F0E-4A7E-BB90-259558BA202B}" presName="rect3" presStyleLbl="alignAcc1" presStyleIdx="2" presStyleCnt="3"/>
      <dgm:spPr/>
      <dgm:t>
        <a:bodyPr/>
        <a:lstStyle/>
        <a:p>
          <a:endParaRPr lang="ru-RU"/>
        </a:p>
      </dgm:t>
    </dgm:pt>
    <dgm:pt modelId="{D75F4F75-894C-487E-9CC2-D43BEEE1E1F8}" type="pres">
      <dgm:prSet presAssocID="{0F94530A-2B6A-485A-A7C1-2FD85F689265}" presName="rect1ParTxNoCh" presStyleLbl="alignAcc1" presStyleIdx="2" presStyleCnt="3">
        <dgm:presLayoutVars>
          <dgm:chMax val="1"/>
          <dgm:bulletEnabled val="1"/>
        </dgm:presLayoutVars>
      </dgm:prSet>
      <dgm:spPr/>
      <dgm:t>
        <a:bodyPr/>
        <a:lstStyle/>
        <a:p>
          <a:endParaRPr lang="ru-RU"/>
        </a:p>
      </dgm:t>
    </dgm:pt>
    <dgm:pt modelId="{4419DABF-3949-45D2-85A2-BC488796C889}" type="pres">
      <dgm:prSet presAssocID="{7D85D28D-BD01-4273-AF84-488BBF57707D}" presName="rect2ParTxNoCh" presStyleLbl="alignAcc1" presStyleIdx="2" presStyleCnt="3">
        <dgm:presLayoutVars>
          <dgm:chMax val="1"/>
          <dgm:bulletEnabled val="1"/>
        </dgm:presLayoutVars>
      </dgm:prSet>
      <dgm:spPr/>
      <dgm:t>
        <a:bodyPr/>
        <a:lstStyle/>
        <a:p>
          <a:endParaRPr lang="ru-RU"/>
        </a:p>
      </dgm:t>
    </dgm:pt>
    <dgm:pt modelId="{9ED43E94-89E6-4150-8C4D-33D91006738C}" type="pres">
      <dgm:prSet presAssocID="{8BB1BC59-5F0E-4A7E-BB90-259558BA202B}" presName="rect3ParTxNoCh" presStyleLbl="alignAcc1" presStyleIdx="2" presStyleCnt="3">
        <dgm:presLayoutVars>
          <dgm:chMax val="1"/>
          <dgm:bulletEnabled val="1"/>
        </dgm:presLayoutVars>
      </dgm:prSet>
      <dgm:spPr/>
      <dgm:t>
        <a:bodyPr/>
        <a:lstStyle/>
        <a:p>
          <a:endParaRPr lang="ru-RU"/>
        </a:p>
      </dgm:t>
    </dgm:pt>
  </dgm:ptLst>
  <dgm:cxnLst>
    <dgm:cxn modelId="{42A090BE-8E17-4BD3-B082-E83C4A7D29F0}" srcId="{F8574593-34D8-47C1-9B1F-AAB3CDD20CD7}" destId="{8BB1BC59-5F0E-4A7E-BB90-259558BA202B}" srcOrd="2" destOrd="0" parTransId="{B9A598AF-5A63-4615-8976-BCB90EDB1E37}" sibTransId="{707D0BBA-609B-4C15-9017-26A44FD4E5A0}"/>
    <dgm:cxn modelId="{0FEBF4D6-A381-4E34-9C91-3AB67C74BB37}" srcId="{F8574593-34D8-47C1-9B1F-AAB3CDD20CD7}" destId="{7D85D28D-BD01-4273-AF84-488BBF57707D}" srcOrd="1" destOrd="0" parTransId="{82A3BB05-D3D6-49A8-89B5-E456D3074AD4}" sibTransId="{0E41E907-3277-46BC-ABE3-C3A2178E41D6}"/>
    <dgm:cxn modelId="{193EA767-6BB5-473B-93C2-C39E02A89199}" type="presOf" srcId="{7D85D28D-BD01-4273-AF84-488BBF57707D}" destId="{4419DABF-3949-45D2-85A2-BC488796C889}" srcOrd="1" destOrd="0" presId="urn:microsoft.com/office/officeart/2005/8/layout/target3"/>
    <dgm:cxn modelId="{A2C2739F-6E71-4746-A93F-8B27AA768F29}" type="presOf" srcId="{8BB1BC59-5F0E-4A7E-BB90-259558BA202B}" destId="{9ED43E94-89E6-4150-8C4D-33D91006738C}" srcOrd="1" destOrd="0" presId="urn:microsoft.com/office/officeart/2005/8/layout/target3"/>
    <dgm:cxn modelId="{181B2957-45D8-433E-B693-847516A39F72}" srcId="{F8574593-34D8-47C1-9B1F-AAB3CDD20CD7}" destId="{0F94530A-2B6A-485A-A7C1-2FD85F689265}" srcOrd="0" destOrd="0" parTransId="{0ED1922B-78C3-426F-A1CB-065402CFCE5F}" sibTransId="{FB922A3F-6715-47BB-9CB5-199FA2DB966A}"/>
    <dgm:cxn modelId="{1041EF1A-AABB-4E45-8E65-BE7C679BCCC9}" type="presOf" srcId="{7D85D28D-BD01-4273-AF84-488BBF57707D}" destId="{424CCD4F-9A53-48B4-A6DB-5341E05E8F34}" srcOrd="0" destOrd="0" presId="urn:microsoft.com/office/officeart/2005/8/layout/target3"/>
    <dgm:cxn modelId="{8B2618F4-0CE2-4B6A-A614-67A9A9793FE6}" type="presOf" srcId="{0F94530A-2B6A-485A-A7C1-2FD85F689265}" destId="{4566C7B8-9196-4BCE-9B42-ECDC33369956}" srcOrd="0" destOrd="0" presId="urn:microsoft.com/office/officeart/2005/8/layout/target3"/>
    <dgm:cxn modelId="{0A2101A7-D70E-44C1-A0CB-8C83B11513D0}" type="presOf" srcId="{0F94530A-2B6A-485A-A7C1-2FD85F689265}" destId="{D75F4F75-894C-487E-9CC2-D43BEEE1E1F8}" srcOrd="1" destOrd="0" presId="urn:microsoft.com/office/officeart/2005/8/layout/target3"/>
    <dgm:cxn modelId="{162D2F03-A15D-4734-8289-C49FD3EBC5CE}" type="presOf" srcId="{8BB1BC59-5F0E-4A7E-BB90-259558BA202B}" destId="{81D86820-8B71-465C-A0B1-7CDEAB43CF32}" srcOrd="0" destOrd="0" presId="urn:microsoft.com/office/officeart/2005/8/layout/target3"/>
    <dgm:cxn modelId="{2FBA436D-7893-442C-9830-5A257F28C03A}" type="presOf" srcId="{F8574593-34D8-47C1-9B1F-AAB3CDD20CD7}" destId="{337BCA14-C31D-4B39-864F-D695F7A5B2B1}" srcOrd="0" destOrd="0" presId="urn:microsoft.com/office/officeart/2005/8/layout/target3"/>
    <dgm:cxn modelId="{05280367-CD41-4AB6-8175-BDE6FB8527B6}" type="presParOf" srcId="{337BCA14-C31D-4B39-864F-D695F7A5B2B1}" destId="{B5EAB790-1878-4F90-BB54-B23E042BD8BE}" srcOrd="0" destOrd="0" presId="urn:microsoft.com/office/officeart/2005/8/layout/target3"/>
    <dgm:cxn modelId="{3437E4D8-B8D3-4B54-9533-6DB2AC9BD9A2}" type="presParOf" srcId="{337BCA14-C31D-4B39-864F-D695F7A5B2B1}" destId="{12FC9D41-8178-4C66-86E0-3A0B269BA2D5}" srcOrd="1" destOrd="0" presId="urn:microsoft.com/office/officeart/2005/8/layout/target3"/>
    <dgm:cxn modelId="{E575A715-00C0-411F-BD41-2474086EF014}" type="presParOf" srcId="{337BCA14-C31D-4B39-864F-D695F7A5B2B1}" destId="{4566C7B8-9196-4BCE-9B42-ECDC33369956}" srcOrd="2" destOrd="0" presId="urn:microsoft.com/office/officeart/2005/8/layout/target3"/>
    <dgm:cxn modelId="{D55BE17D-92EB-4E97-A3D5-EA57170817CC}" type="presParOf" srcId="{337BCA14-C31D-4B39-864F-D695F7A5B2B1}" destId="{224ADF37-BA74-444B-9BAC-06F8FD2546AE}" srcOrd="3" destOrd="0" presId="urn:microsoft.com/office/officeart/2005/8/layout/target3"/>
    <dgm:cxn modelId="{27FE5AB8-9F70-457A-96EA-92362518DF10}" type="presParOf" srcId="{337BCA14-C31D-4B39-864F-D695F7A5B2B1}" destId="{032E62E9-9222-4877-BEF7-3058A0A567CC}" srcOrd="4" destOrd="0" presId="urn:microsoft.com/office/officeart/2005/8/layout/target3"/>
    <dgm:cxn modelId="{B0B5DD42-703C-44DE-A1C2-807620DFB682}" type="presParOf" srcId="{337BCA14-C31D-4B39-864F-D695F7A5B2B1}" destId="{424CCD4F-9A53-48B4-A6DB-5341E05E8F34}" srcOrd="5" destOrd="0" presId="urn:microsoft.com/office/officeart/2005/8/layout/target3"/>
    <dgm:cxn modelId="{4D34A019-4FCA-4876-A087-832E01861716}" type="presParOf" srcId="{337BCA14-C31D-4B39-864F-D695F7A5B2B1}" destId="{3DAA5FEE-B8C8-4870-A687-4D8F1C23B6F6}" srcOrd="6" destOrd="0" presId="urn:microsoft.com/office/officeart/2005/8/layout/target3"/>
    <dgm:cxn modelId="{BE744CA2-9F76-4AB2-BA04-97739A00B7AF}" type="presParOf" srcId="{337BCA14-C31D-4B39-864F-D695F7A5B2B1}" destId="{F01E91FA-58CF-4C0D-98CF-389DF9EB2A7D}" srcOrd="7" destOrd="0" presId="urn:microsoft.com/office/officeart/2005/8/layout/target3"/>
    <dgm:cxn modelId="{612B0C73-92BF-417A-A9CB-5C0800696C04}" type="presParOf" srcId="{337BCA14-C31D-4B39-864F-D695F7A5B2B1}" destId="{81D86820-8B71-465C-A0B1-7CDEAB43CF32}" srcOrd="8" destOrd="0" presId="urn:microsoft.com/office/officeart/2005/8/layout/target3"/>
    <dgm:cxn modelId="{FB79B98E-3FCC-4D11-BF56-5FEA20917727}" type="presParOf" srcId="{337BCA14-C31D-4B39-864F-D695F7A5B2B1}" destId="{D75F4F75-894C-487E-9CC2-D43BEEE1E1F8}" srcOrd="9" destOrd="0" presId="urn:microsoft.com/office/officeart/2005/8/layout/target3"/>
    <dgm:cxn modelId="{ACA89BAA-BB6F-4413-8725-89EB654AA359}" type="presParOf" srcId="{337BCA14-C31D-4B39-864F-D695F7A5B2B1}" destId="{4419DABF-3949-45D2-85A2-BC488796C889}" srcOrd="10" destOrd="0" presId="urn:microsoft.com/office/officeart/2005/8/layout/target3"/>
    <dgm:cxn modelId="{48914A51-119C-4829-974D-DAB75403A103}" type="presParOf" srcId="{337BCA14-C31D-4B39-864F-D695F7A5B2B1}" destId="{9ED43E94-89E6-4150-8C4D-33D91006738C}" srcOrd="11" destOrd="0" presId="urn:microsoft.com/office/officeart/2005/8/layout/target3"/>
  </dgm:cxnLst>
  <dgm:bg>
    <a:solidFill>
      <a:srgbClr val="3366FF">
        <a:alpha val="0"/>
      </a:srgb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8574593-34D8-47C1-9B1F-AAB3CDD20CD7}"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7D85D28D-BD01-4273-AF84-488BBF57707D}">
      <dgm:prSet phldrT="[Текст]" custT="1"/>
      <dgm:spPr/>
      <dgm:t>
        <a:bodyPr/>
        <a:lstStyle/>
        <a:p>
          <a:r>
            <a:rPr lang="ru-RU" sz="2400" dirty="0" smtClean="0"/>
            <a:t>5.Составление связных </a:t>
          </a:r>
          <a:r>
            <a:rPr lang="ru-RU" sz="2400" dirty="0" err="1" smtClean="0"/>
            <a:t>микромонологов</a:t>
          </a:r>
          <a:r>
            <a:rPr lang="ru-RU" sz="2400" dirty="0" smtClean="0"/>
            <a:t> на основе комбинирования с учетом сходства или противоположности точек зрения.  </a:t>
          </a:r>
          <a:endParaRPr lang="ru-RU" sz="2400" dirty="0"/>
        </a:p>
      </dgm:t>
    </dgm:pt>
    <dgm:pt modelId="{82A3BB05-D3D6-49A8-89B5-E456D3074AD4}" type="parTrans" cxnId="{0FEBF4D6-A381-4E34-9C91-3AB67C74BB37}">
      <dgm:prSet/>
      <dgm:spPr/>
      <dgm:t>
        <a:bodyPr/>
        <a:lstStyle/>
        <a:p>
          <a:endParaRPr lang="ru-RU"/>
        </a:p>
      </dgm:t>
    </dgm:pt>
    <dgm:pt modelId="{0E41E907-3277-46BC-ABE3-C3A2178E41D6}" type="sibTrans" cxnId="{0FEBF4D6-A381-4E34-9C91-3AB67C74BB37}">
      <dgm:prSet/>
      <dgm:spPr/>
      <dgm:t>
        <a:bodyPr/>
        <a:lstStyle/>
        <a:p>
          <a:endParaRPr lang="ru-RU"/>
        </a:p>
      </dgm:t>
    </dgm:pt>
    <dgm:pt modelId="{8BB1BC59-5F0E-4A7E-BB90-259558BA202B}">
      <dgm:prSet phldrT="[Текст]" custT="1"/>
      <dgm:spPr/>
      <dgm:t>
        <a:bodyPr/>
        <a:lstStyle/>
        <a:p>
          <a:r>
            <a:rPr lang="ru-RU" sz="2400" dirty="0" smtClean="0"/>
            <a:t>6.Свободный парафраз, выполнение которого подготовлено предыдущей тренировкой в плане лексики и интеллектуальных операций</a:t>
          </a:r>
          <a:endParaRPr lang="ru-RU" sz="2400" dirty="0"/>
        </a:p>
      </dgm:t>
    </dgm:pt>
    <dgm:pt modelId="{B9A598AF-5A63-4615-8976-BCB90EDB1E37}" type="parTrans" cxnId="{42A090BE-8E17-4BD3-B082-E83C4A7D29F0}">
      <dgm:prSet/>
      <dgm:spPr/>
      <dgm:t>
        <a:bodyPr/>
        <a:lstStyle/>
        <a:p>
          <a:endParaRPr lang="ru-RU"/>
        </a:p>
      </dgm:t>
    </dgm:pt>
    <dgm:pt modelId="{707D0BBA-609B-4C15-9017-26A44FD4E5A0}" type="sibTrans" cxnId="{42A090BE-8E17-4BD3-B082-E83C4A7D29F0}">
      <dgm:prSet/>
      <dgm:spPr/>
      <dgm:t>
        <a:bodyPr/>
        <a:lstStyle/>
        <a:p>
          <a:endParaRPr lang="ru-RU"/>
        </a:p>
      </dgm:t>
    </dgm:pt>
    <dgm:pt modelId="{0F94530A-2B6A-485A-A7C1-2FD85F689265}">
      <dgm:prSet phldrT="[Текст]" custT="1"/>
      <dgm:spPr/>
      <dgm:t>
        <a:bodyPr/>
        <a:lstStyle/>
        <a:p>
          <a:r>
            <a:rPr lang="ru-RU" sz="2400" dirty="0" smtClean="0"/>
            <a:t>4.Управляемый парафраз на уровне предложения </a:t>
          </a:r>
          <a:endParaRPr lang="ru-RU" sz="2400" dirty="0"/>
        </a:p>
      </dgm:t>
    </dgm:pt>
    <dgm:pt modelId="{FB922A3F-6715-47BB-9CB5-199FA2DB966A}" type="sibTrans" cxnId="{181B2957-45D8-433E-B693-847516A39F72}">
      <dgm:prSet/>
      <dgm:spPr/>
      <dgm:t>
        <a:bodyPr/>
        <a:lstStyle/>
        <a:p>
          <a:endParaRPr lang="ru-RU"/>
        </a:p>
      </dgm:t>
    </dgm:pt>
    <dgm:pt modelId="{0ED1922B-78C3-426F-A1CB-065402CFCE5F}" type="parTrans" cxnId="{181B2957-45D8-433E-B693-847516A39F72}">
      <dgm:prSet/>
      <dgm:spPr/>
      <dgm:t>
        <a:bodyPr/>
        <a:lstStyle/>
        <a:p>
          <a:endParaRPr lang="ru-RU"/>
        </a:p>
      </dgm:t>
    </dgm:pt>
    <dgm:pt modelId="{337BCA14-C31D-4B39-864F-D695F7A5B2B1}" type="pres">
      <dgm:prSet presAssocID="{F8574593-34D8-47C1-9B1F-AAB3CDD20CD7}" presName="Name0" presStyleCnt="0">
        <dgm:presLayoutVars>
          <dgm:chMax val="7"/>
          <dgm:dir/>
          <dgm:animLvl val="lvl"/>
          <dgm:resizeHandles val="exact"/>
        </dgm:presLayoutVars>
      </dgm:prSet>
      <dgm:spPr/>
      <dgm:t>
        <a:bodyPr/>
        <a:lstStyle/>
        <a:p>
          <a:endParaRPr lang="ru-RU"/>
        </a:p>
      </dgm:t>
    </dgm:pt>
    <dgm:pt modelId="{B5EAB790-1878-4F90-BB54-B23E042BD8BE}" type="pres">
      <dgm:prSet presAssocID="{0F94530A-2B6A-485A-A7C1-2FD85F689265}" presName="circle1" presStyleLbl="node1" presStyleIdx="0" presStyleCnt="3" custScaleX="106557"/>
      <dgm:spPr>
        <a:solidFill>
          <a:srgbClr val="3366FF"/>
        </a:solidFill>
      </dgm:spPr>
    </dgm:pt>
    <dgm:pt modelId="{12FC9D41-8178-4C66-86E0-3A0B269BA2D5}" type="pres">
      <dgm:prSet presAssocID="{0F94530A-2B6A-485A-A7C1-2FD85F689265}" presName="space" presStyleCnt="0"/>
      <dgm:spPr/>
    </dgm:pt>
    <dgm:pt modelId="{4566C7B8-9196-4BCE-9B42-ECDC33369956}" type="pres">
      <dgm:prSet presAssocID="{0F94530A-2B6A-485A-A7C1-2FD85F689265}" presName="rect1" presStyleLbl="alignAcc1" presStyleIdx="0" presStyleCnt="3" custLinFactNeighborX="-590"/>
      <dgm:spPr/>
      <dgm:t>
        <a:bodyPr/>
        <a:lstStyle/>
        <a:p>
          <a:endParaRPr lang="ru-RU"/>
        </a:p>
      </dgm:t>
    </dgm:pt>
    <dgm:pt modelId="{224ADF37-BA74-444B-9BAC-06F8FD2546AE}" type="pres">
      <dgm:prSet presAssocID="{7D85D28D-BD01-4273-AF84-488BBF57707D}" presName="vertSpace2" presStyleLbl="node1" presStyleIdx="0" presStyleCnt="3"/>
      <dgm:spPr/>
    </dgm:pt>
    <dgm:pt modelId="{032E62E9-9222-4877-BEF7-3058A0A567CC}" type="pres">
      <dgm:prSet presAssocID="{7D85D28D-BD01-4273-AF84-488BBF57707D}" presName="circle2" presStyleLbl="node1" presStyleIdx="1" presStyleCnt="3"/>
      <dgm:spPr>
        <a:solidFill>
          <a:srgbClr val="A3BEFB"/>
        </a:solidFill>
      </dgm:spPr>
    </dgm:pt>
    <dgm:pt modelId="{424CCD4F-9A53-48B4-A6DB-5341E05E8F34}" type="pres">
      <dgm:prSet presAssocID="{7D85D28D-BD01-4273-AF84-488BBF57707D}" presName="rect2" presStyleLbl="alignAcc1" presStyleIdx="1" presStyleCnt="3" custLinFactNeighborX="-590" custLinFactNeighborY="-757"/>
      <dgm:spPr/>
      <dgm:t>
        <a:bodyPr/>
        <a:lstStyle/>
        <a:p>
          <a:endParaRPr lang="ru-RU"/>
        </a:p>
      </dgm:t>
    </dgm:pt>
    <dgm:pt modelId="{3DAA5FEE-B8C8-4870-A687-4D8F1C23B6F6}" type="pres">
      <dgm:prSet presAssocID="{8BB1BC59-5F0E-4A7E-BB90-259558BA202B}" presName="vertSpace3" presStyleLbl="node1" presStyleIdx="1" presStyleCnt="3"/>
      <dgm:spPr/>
    </dgm:pt>
    <dgm:pt modelId="{F01E91FA-58CF-4C0D-98CF-389DF9EB2A7D}" type="pres">
      <dgm:prSet presAssocID="{8BB1BC59-5F0E-4A7E-BB90-259558BA202B}" presName="circle3" presStyleLbl="node1" presStyleIdx="2" presStyleCnt="3"/>
      <dgm:spPr/>
    </dgm:pt>
    <dgm:pt modelId="{81D86820-8B71-465C-A0B1-7CDEAB43CF32}" type="pres">
      <dgm:prSet presAssocID="{8BB1BC59-5F0E-4A7E-BB90-259558BA202B}" presName="rect3" presStyleLbl="alignAcc1" presStyleIdx="2" presStyleCnt="3" custLinFactNeighborX="-590" custLinFactNeighborY="2186"/>
      <dgm:spPr/>
      <dgm:t>
        <a:bodyPr/>
        <a:lstStyle/>
        <a:p>
          <a:endParaRPr lang="ru-RU"/>
        </a:p>
      </dgm:t>
    </dgm:pt>
    <dgm:pt modelId="{D75F4F75-894C-487E-9CC2-D43BEEE1E1F8}" type="pres">
      <dgm:prSet presAssocID="{0F94530A-2B6A-485A-A7C1-2FD85F689265}" presName="rect1ParTxNoCh" presStyleLbl="alignAcc1" presStyleIdx="2" presStyleCnt="3">
        <dgm:presLayoutVars>
          <dgm:chMax val="1"/>
          <dgm:bulletEnabled val="1"/>
        </dgm:presLayoutVars>
      </dgm:prSet>
      <dgm:spPr/>
      <dgm:t>
        <a:bodyPr/>
        <a:lstStyle/>
        <a:p>
          <a:endParaRPr lang="ru-RU"/>
        </a:p>
      </dgm:t>
    </dgm:pt>
    <dgm:pt modelId="{4419DABF-3949-45D2-85A2-BC488796C889}" type="pres">
      <dgm:prSet presAssocID="{7D85D28D-BD01-4273-AF84-488BBF57707D}" presName="rect2ParTxNoCh" presStyleLbl="alignAcc1" presStyleIdx="2" presStyleCnt="3">
        <dgm:presLayoutVars>
          <dgm:chMax val="1"/>
          <dgm:bulletEnabled val="1"/>
        </dgm:presLayoutVars>
      </dgm:prSet>
      <dgm:spPr/>
      <dgm:t>
        <a:bodyPr/>
        <a:lstStyle/>
        <a:p>
          <a:endParaRPr lang="ru-RU"/>
        </a:p>
      </dgm:t>
    </dgm:pt>
    <dgm:pt modelId="{9ED43E94-89E6-4150-8C4D-33D91006738C}" type="pres">
      <dgm:prSet presAssocID="{8BB1BC59-5F0E-4A7E-BB90-259558BA202B}" presName="rect3ParTxNoCh" presStyleLbl="alignAcc1" presStyleIdx="2" presStyleCnt="3">
        <dgm:presLayoutVars>
          <dgm:chMax val="1"/>
          <dgm:bulletEnabled val="1"/>
        </dgm:presLayoutVars>
      </dgm:prSet>
      <dgm:spPr/>
      <dgm:t>
        <a:bodyPr/>
        <a:lstStyle/>
        <a:p>
          <a:endParaRPr lang="ru-RU"/>
        </a:p>
      </dgm:t>
    </dgm:pt>
  </dgm:ptLst>
  <dgm:cxnLst>
    <dgm:cxn modelId="{859C810A-4F02-4611-8363-EA694C8B982E}" type="presOf" srcId="{8BB1BC59-5F0E-4A7E-BB90-259558BA202B}" destId="{81D86820-8B71-465C-A0B1-7CDEAB43CF32}" srcOrd="0" destOrd="0" presId="urn:microsoft.com/office/officeart/2005/8/layout/target3"/>
    <dgm:cxn modelId="{181B2957-45D8-433E-B693-847516A39F72}" srcId="{F8574593-34D8-47C1-9B1F-AAB3CDD20CD7}" destId="{0F94530A-2B6A-485A-A7C1-2FD85F689265}" srcOrd="0" destOrd="0" parTransId="{0ED1922B-78C3-426F-A1CB-065402CFCE5F}" sibTransId="{FB922A3F-6715-47BB-9CB5-199FA2DB966A}"/>
    <dgm:cxn modelId="{BCBEF5D1-0CC3-4BE5-8A20-216050B309BB}" type="presOf" srcId="{7D85D28D-BD01-4273-AF84-488BBF57707D}" destId="{424CCD4F-9A53-48B4-A6DB-5341E05E8F34}" srcOrd="0" destOrd="0" presId="urn:microsoft.com/office/officeart/2005/8/layout/target3"/>
    <dgm:cxn modelId="{BD7E6B9E-4479-48A5-AC7B-451619D9CBCF}" type="presOf" srcId="{7D85D28D-BD01-4273-AF84-488BBF57707D}" destId="{4419DABF-3949-45D2-85A2-BC488796C889}" srcOrd="1" destOrd="0" presId="urn:microsoft.com/office/officeart/2005/8/layout/target3"/>
    <dgm:cxn modelId="{42A090BE-8E17-4BD3-B082-E83C4A7D29F0}" srcId="{F8574593-34D8-47C1-9B1F-AAB3CDD20CD7}" destId="{8BB1BC59-5F0E-4A7E-BB90-259558BA202B}" srcOrd="2" destOrd="0" parTransId="{B9A598AF-5A63-4615-8976-BCB90EDB1E37}" sibTransId="{707D0BBA-609B-4C15-9017-26A44FD4E5A0}"/>
    <dgm:cxn modelId="{3DE2D777-4C15-44DE-92FB-426DB3865C84}" type="presOf" srcId="{8BB1BC59-5F0E-4A7E-BB90-259558BA202B}" destId="{9ED43E94-89E6-4150-8C4D-33D91006738C}" srcOrd="1" destOrd="0" presId="urn:microsoft.com/office/officeart/2005/8/layout/target3"/>
    <dgm:cxn modelId="{0FEBF4D6-A381-4E34-9C91-3AB67C74BB37}" srcId="{F8574593-34D8-47C1-9B1F-AAB3CDD20CD7}" destId="{7D85D28D-BD01-4273-AF84-488BBF57707D}" srcOrd="1" destOrd="0" parTransId="{82A3BB05-D3D6-49A8-89B5-E456D3074AD4}" sibTransId="{0E41E907-3277-46BC-ABE3-C3A2178E41D6}"/>
    <dgm:cxn modelId="{D2D30C76-B2C5-4729-A829-407EE7F3300D}" type="presOf" srcId="{0F94530A-2B6A-485A-A7C1-2FD85F689265}" destId="{4566C7B8-9196-4BCE-9B42-ECDC33369956}" srcOrd="0" destOrd="0" presId="urn:microsoft.com/office/officeart/2005/8/layout/target3"/>
    <dgm:cxn modelId="{71A66D13-B7CB-4C34-8E40-FBBF316B194C}" type="presOf" srcId="{F8574593-34D8-47C1-9B1F-AAB3CDD20CD7}" destId="{337BCA14-C31D-4B39-864F-D695F7A5B2B1}" srcOrd="0" destOrd="0" presId="urn:microsoft.com/office/officeart/2005/8/layout/target3"/>
    <dgm:cxn modelId="{E3926589-9C2F-44AC-967E-6A2C024C8E1C}" type="presOf" srcId="{0F94530A-2B6A-485A-A7C1-2FD85F689265}" destId="{D75F4F75-894C-487E-9CC2-D43BEEE1E1F8}" srcOrd="1" destOrd="0" presId="urn:microsoft.com/office/officeart/2005/8/layout/target3"/>
    <dgm:cxn modelId="{95B3ED93-B1F7-427E-9125-6FED4624FAD5}" type="presParOf" srcId="{337BCA14-C31D-4B39-864F-D695F7A5B2B1}" destId="{B5EAB790-1878-4F90-BB54-B23E042BD8BE}" srcOrd="0" destOrd="0" presId="urn:microsoft.com/office/officeart/2005/8/layout/target3"/>
    <dgm:cxn modelId="{8C9DF327-8031-4104-8A1F-552A24AF37E6}" type="presParOf" srcId="{337BCA14-C31D-4B39-864F-D695F7A5B2B1}" destId="{12FC9D41-8178-4C66-86E0-3A0B269BA2D5}" srcOrd="1" destOrd="0" presId="urn:microsoft.com/office/officeart/2005/8/layout/target3"/>
    <dgm:cxn modelId="{F42DE77C-7462-4816-B5EC-B470CDEC839A}" type="presParOf" srcId="{337BCA14-C31D-4B39-864F-D695F7A5B2B1}" destId="{4566C7B8-9196-4BCE-9B42-ECDC33369956}" srcOrd="2" destOrd="0" presId="urn:microsoft.com/office/officeart/2005/8/layout/target3"/>
    <dgm:cxn modelId="{25BF6C47-3F58-4FE5-9806-D00B1BF53D65}" type="presParOf" srcId="{337BCA14-C31D-4B39-864F-D695F7A5B2B1}" destId="{224ADF37-BA74-444B-9BAC-06F8FD2546AE}" srcOrd="3" destOrd="0" presId="urn:microsoft.com/office/officeart/2005/8/layout/target3"/>
    <dgm:cxn modelId="{7C3A8D25-FDA2-42E7-8B2F-E52A307807DA}" type="presParOf" srcId="{337BCA14-C31D-4B39-864F-D695F7A5B2B1}" destId="{032E62E9-9222-4877-BEF7-3058A0A567CC}" srcOrd="4" destOrd="0" presId="urn:microsoft.com/office/officeart/2005/8/layout/target3"/>
    <dgm:cxn modelId="{675601FE-AD10-4BA9-B447-995C6CC4D36A}" type="presParOf" srcId="{337BCA14-C31D-4B39-864F-D695F7A5B2B1}" destId="{424CCD4F-9A53-48B4-A6DB-5341E05E8F34}" srcOrd="5" destOrd="0" presId="urn:microsoft.com/office/officeart/2005/8/layout/target3"/>
    <dgm:cxn modelId="{A6C309B3-87FA-45BF-BB97-4FB2679B42F2}" type="presParOf" srcId="{337BCA14-C31D-4B39-864F-D695F7A5B2B1}" destId="{3DAA5FEE-B8C8-4870-A687-4D8F1C23B6F6}" srcOrd="6" destOrd="0" presId="urn:microsoft.com/office/officeart/2005/8/layout/target3"/>
    <dgm:cxn modelId="{9D681640-91EF-40FF-8E3C-A0DC54FDBA1B}" type="presParOf" srcId="{337BCA14-C31D-4B39-864F-D695F7A5B2B1}" destId="{F01E91FA-58CF-4C0D-98CF-389DF9EB2A7D}" srcOrd="7" destOrd="0" presId="urn:microsoft.com/office/officeart/2005/8/layout/target3"/>
    <dgm:cxn modelId="{1DEA6B79-536A-43C0-B8FF-39B90B5AD5D2}" type="presParOf" srcId="{337BCA14-C31D-4B39-864F-D695F7A5B2B1}" destId="{81D86820-8B71-465C-A0B1-7CDEAB43CF32}" srcOrd="8" destOrd="0" presId="urn:microsoft.com/office/officeart/2005/8/layout/target3"/>
    <dgm:cxn modelId="{828430D4-5A96-4C8F-A19F-6060B8CB792E}" type="presParOf" srcId="{337BCA14-C31D-4B39-864F-D695F7A5B2B1}" destId="{D75F4F75-894C-487E-9CC2-D43BEEE1E1F8}" srcOrd="9" destOrd="0" presId="urn:microsoft.com/office/officeart/2005/8/layout/target3"/>
    <dgm:cxn modelId="{26457926-3C7C-4D4E-B2EE-C2EB3D8700E3}" type="presParOf" srcId="{337BCA14-C31D-4B39-864F-D695F7A5B2B1}" destId="{4419DABF-3949-45D2-85A2-BC488796C889}" srcOrd="10" destOrd="0" presId="urn:microsoft.com/office/officeart/2005/8/layout/target3"/>
    <dgm:cxn modelId="{81ECEFF4-7F27-4FD3-99BA-D9391EEEDEB4}" type="presParOf" srcId="{337BCA14-C31D-4B39-864F-D695F7A5B2B1}" destId="{9ED43E94-89E6-4150-8C4D-33D91006738C}" srcOrd="11" destOrd="0" presId="urn:microsoft.com/office/officeart/2005/8/layout/target3"/>
  </dgm:cxnLst>
  <dgm:bg>
    <a:solidFill>
      <a:srgbClr val="3366FF">
        <a:alpha val="0"/>
      </a:srgb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574593-34D8-47C1-9B1F-AAB3CDD20CD7}"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7D85D28D-BD01-4273-AF84-488BBF57707D}">
      <dgm:prSet phldrT="[Текст]" custT="1"/>
      <dgm:spPr/>
      <dgm:t>
        <a:bodyPr/>
        <a:lstStyle/>
        <a:p>
          <a:r>
            <a:rPr lang="ru-RU" sz="2400" dirty="0" smtClean="0"/>
            <a:t>8. Монологическое высказывание по проблеме</a:t>
          </a:r>
          <a:endParaRPr lang="ru-RU" sz="2400" dirty="0"/>
        </a:p>
      </dgm:t>
    </dgm:pt>
    <dgm:pt modelId="{82A3BB05-D3D6-49A8-89B5-E456D3074AD4}" type="parTrans" cxnId="{0FEBF4D6-A381-4E34-9C91-3AB67C74BB37}">
      <dgm:prSet/>
      <dgm:spPr/>
      <dgm:t>
        <a:bodyPr/>
        <a:lstStyle/>
        <a:p>
          <a:endParaRPr lang="ru-RU"/>
        </a:p>
      </dgm:t>
    </dgm:pt>
    <dgm:pt modelId="{0E41E907-3277-46BC-ABE3-C3A2178E41D6}" type="sibTrans" cxnId="{0FEBF4D6-A381-4E34-9C91-3AB67C74BB37}">
      <dgm:prSet/>
      <dgm:spPr/>
      <dgm:t>
        <a:bodyPr/>
        <a:lstStyle/>
        <a:p>
          <a:endParaRPr lang="ru-RU"/>
        </a:p>
      </dgm:t>
    </dgm:pt>
    <dgm:pt modelId="{8BB1BC59-5F0E-4A7E-BB90-259558BA202B}">
      <dgm:prSet phldrT="[Текст]" custT="1"/>
      <dgm:spPr/>
      <dgm:t>
        <a:bodyPr/>
        <a:lstStyle/>
        <a:p>
          <a:r>
            <a:rPr lang="ru-RU" sz="2400" dirty="0" smtClean="0"/>
            <a:t>9.</a:t>
          </a:r>
          <a:r>
            <a:rPr lang="ru-RU" sz="2400" baseline="0" dirty="0" smtClean="0"/>
            <a:t> </a:t>
          </a:r>
          <a:r>
            <a:rPr lang="ru-RU" sz="2400" dirty="0" smtClean="0"/>
            <a:t>Групповая беседа (или дискуссия в парах). </a:t>
          </a:r>
          <a:endParaRPr lang="ru-RU" sz="2400" dirty="0"/>
        </a:p>
      </dgm:t>
    </dgm:pt>
    <dgm:pt modelId="{B9A598AF-5A63-4615-8976-BCB90EDB1E37}" type="parTrans" cxnId="{42A090BE-8E17-4BD3-B082-E83C4A7D29F0}">
      <dgm:prSet/>
      <dgm:spPr/>
      <dgm:t>
        <a:bodyPr/>
        <a:lstStyle/>
        <a:p>
          <a:endParaRPr lang="ru-RU"/>
        </a:p>
      </dgm:t>
    </dgm:pt>
    <dgm:pt modelId="{707D0BBA-609B-4C15-9017-26A44FD4E5A0}" type="sibTrans" cxnId="{42A090BE-8E17-4BD3-B082-E83C4A7D29F0}">
      <dgm:prSet/>
      <dgm:spPr/>
      <dgm:t>
        <a:bodyPr/>
        <a:lstStyle/>
        <a:p>
          <a:endParaRPr lang="ru-RU"/>
        </a:p>
      </dgm:t>
    </dgm:pt>
    <dgm:pt modelId="{0F94530A-2B6A-485A-A7C1-2FD85F689265}">
      <dgm:prSet phldrT="[Текст]" custT="1"/>
      <dgm:spPr/>
      <dgm:t>
        <a:bodyPr/>
        <a:lstStyle/>
        <a:p>
          <a:r>
            <a:rPr lang="ru-RU" sz="2400" dirty="0" smtClean="0"/>
            <a:t>7. Условно-коммуникативные </a:t>
          </a:r>
          <a:r>
            <a:rPr lang="ru-RU" sz="2400" dirty="0" err="1" smtClean="0"/>
            <a:t>микродиалоги</a:t>
          </a:r>
          <a:r>
            <a:rPr lang="ru-RU" sz="2400" dirty="0" smtClean="0"/>
            <a:t> с выражением согласия/несогласия по поводу каждой из заданных инициативных реплик.</a:t>
          </a:r>
          <a:r>
            <a:rPr lang="ru-RU" sz="2400" baseline="0" dirty="0" smtClean="0"/>
            <a:t> </a:t>
          </a:r>
          <a:endParaRPr lang="ru-RU" sz="2400" dirty="0"/>
        </a:p>
      </dgm:t>
    </dgm:pt>
    <dgm:pt modelId="{FB922A3F-6715-47BB-9CB5-199FA2DB966A}" type="sibTrans" cxnId="{181B2957-45D8-433E-B693-847516A39F72}">
      <dgm:prSet/>
      <dgm:spPr/>
      <dgm:t>
        <a:bodyPr/>
        <a:lstStyle/>
        <a:p>
          <a:endParaRPr lang="ru-RU"/>
        </a:p>
      </dgm:t>
    </dgm:pt>
    <dgm:pt modelId="{0ED1922B-78C3-426F-A1CB-065402CFCE5F}" type="parTrans" cxnId="{181B2957-45D8-433E-B693-847516A39F72}">
      <dgm:prSet/>
      <dgm:spPr/>
      <dgm:t>
        <a:bodyPr/>
        <a:lstStyle/>
        <a:p>
          <a:endParaRPr lang="ru-RU"/>
        </a:p>
      </dgm:t>
    </dgm:pt>
    <dgm:pt modelId="{337BCA14-C31D-4B39-864F-D695F7A5B2B1}" type="pres">
      <dgm:prSet presAssocID="{F8574593-34D8-47C1-9B1F-AAB3CDD20CD7}" presName="Name0" presStyleCnt="0">
        <dgm:presLayoutVars>
          <dgm:chMax val="7"/>
          <dgm:dir/>
          <dgm:animLvl val="lvl"/>
          <dgm:resizeHandles val="exact"/>
        </dgm:presLayoutVars>
      </dgm:prSet>
      <dgm:spPr/>
      <dgm:t>
        <a:bodyPr/>
        <a:lstStyle/>
        <a:p>
          <a:endParaRPr lang="ru-RU"/>
        </a:p>
      </dgm:t>
    </dgm:pt>
    <dgm:pt modelId="{B5EAB790-1878-4F90-BB54-B23E042BD8BE}" type="pres">
      <dgm:prSet presAssocID="{0F94530A-2B6A-485A-A7C1-2FD85F689265}" presName="circle1" presStyleLbl="node1" presStyleIdx="0" presStyleCnt="3" custScaleX="106557"/>
      <dgm:spPr>
        <a:solidFill>
          <a:srgbClr val="3366FF"/>
        </a:solidFill>
      </dgm:spPr>
    </dgm:pt>
    <dgm:pt modelId="{12FC9D41-8178-4C66-86E0-3A0B269BA2D5}" type="pres">
      <dgm:prSet presAssocID="{0F94530A-2B6A-485A-A7C1-2FD85F689265}" presName="space" presStyleCnt="0"/>
      <dgm:spPr/>
    </dgm:pt>
    <dgm:pt modelId="{4566C7B8-9196-4BCE-9B42-ECDC33369956}" type="pres">
      <dgm:prSet presAssocID="{0F94530A-2B6A-485A-A7C1-2FD85F689265}" presName="rect1" presStyleLbl="alignAcc1" presStyleIdx="0" presStyleCnt="3" custLinFactNeighborX="-590"/>
      <dgm:spPr/>
      <dgm:t>
        <a:bodyPr/>
        <a:lstStyle/>
        <a:p>
          <a:endParaRPr lang="ru-RU"/>
        </a:p>
      </dgm:t>
    </dgm:pt>
    <dgm:pt modelId="{224ADF37-BA74-444B-9BAC-06F8FD2546AE}" type="pres">
      <dgm:prSet presAssocID="{7D85D28D-BD01-4273-AF84-488BBF57707D}" presName="vertSpace2" presStyleLbl="node1" presStyleIdx="0" presStyleCnt="3"/>
      <dgm:spPr/>
    </dgm:pt>
    <dgm:pt modelId="{032E62E9-9222-4877-BEF7-3058A0A567CC}" type="pres">
      <dgm:prSet presAssocID="{7D85D28D-BD01-4273-AF84-488BBF57707D}" presName="circle2" presStyleLbl="node1" presStyleIdx="1" presStyleCnt="3"/>
      <dgm:spPr>
        <a:solidFill>
          <a:srgbClr val="A3BEFB"/>
        </a:solidFill>
      </dgm:spPr>
    </dgm:pt>
    <dgm:pt modelId="{424CCD4F-9A53-48B4-A6DB-5341E05E8F34}" type="pres">
      <dgm:prSet presAssocID="{7D85D28D-BD01-4273-AF84-488BBF57707D}" presName="rect2" presStyleLbl="alignAcc1" presStyleIdx="1" presStyleCnt="3" custLinFactNeighborX="-590" custLinFactNeighborY="-757"/>
      <dgm:spPr/>
      <dgm:t>
        <a:bodyPr/>
        <a:lstStyle/>
        <a:p>
          <a:endParaRPr lang="ru-RU"/>
        </a:p>
      </dgm:t>
    </dgm:pt>
    <dgm:pt modelId="{3DAA5FEE-B8C8-4870-A687-4D8F1C23B6F6}" type="pres">
      <dgm:prSet presAssocID="{8BB1BC59-5F0E-4A7E-BB90-259558BA202B}" presName="vertSpace3" presStyleLbl="node1" presStyleIdx="1" presStyleCnt="3"/>
      <dgm:spPr/>
    </dgm:pt>
    <dgm:pt modelId="{F01E91FA-58CF-4C0D-98CF-389DF9EB2A7D}" type="pres">
      <dgm:prSet presAssocID="{8BB1BC59-5F0E-4A7E-BB90-259558BA202B}" presName="circle3" presStyleLbl="node1" presStyleIdx="2" presStyleCnt="3"/>
      <dgm:spPr/>
    </dgm:pt>
    <dgm:pt modelId="{81D86820-8B71-465C-A0B1-7CDEAB43CF32}" type="pres">
      <dgm:prSet presAssocID="{8BB1BC59-5F0E-4A7E-BB90-259558BA202B}" presName="rect3" presStyleLbl="alignAcc1" presStyleIdx="2" presStyleCnt="3" custLinFactNeighborX="-590" custLinFactNeighborY="2186"/>
      <dgm:spPr/>
      <dgm:t>
        <a:bodyPr/>
        <a:lstStyle/>
        <a:p>
          <a:endParaRPr lang="ru-RU"/>
        </a:p>
      </dgm:t>
    </dgm:pt>
    <dgm:pt modelId="{D75F4F75-894C-487E-9CC2-D43BEEE1E1F8}" type="pres">
      <dgm:prSet presAssocID="{0F94530A-2B6A-485A-A7C1-2FD85F689265}" presName="rect1ParTxNoCh" presStyleLbl="alignAcc1" presStyleIdx="2" presStyleCnt="3">
        <dgm:presLayoutVars>
          <dgm:chMax val="1"/>
          <dgm:bulletEnabled val="1"/>
        </dgm:presLayoutVars>
      </dgm:prSet>
      <dgm:spPr/>
      <dgm:t>
        <a:bodyPr/>
        <a:lstStyle/>
        <a:p>
          <a:endParaRPr lang="ru-RU"/>
        </a:p>
      </dgm:t>
    </dgm:pt>
    <dgm:pt modelId="{4419DABF-3949-45D2-85A2-BC488796C889}" type="pres">
      <dgm:prSet presAssocID="{7D85D28D-BD01-4273-AF84-488BBF57707D}" presName="rect2ParTxNoCh" presStyleLbl="alignAcc1" presStyleIdx="2" presStyleCnt="3">
        <dgm:presLayoutVars>
          <dgm:chMax val="1"/>
          <dgm:bulletEnabled val="1"/>
        </dgm:presLayoutVars>
      </dgm:prSet>
      <dgm:spPr/>
      <dgm:t>
        <a:bodyPr/>
        <a:lstStyle/>
        <a:p>
          <a:endParaRPr lang="ru-RU"/>
        </a:p>
      </dgm:t>
    </dgm:pt>
    <dgm:pt modelId="{9ED43E94-89E6-4150-8C4D-33D91006738C}" type="pres">
      <dgm:prSet presAssocID="{8BB1BC59-5F0E-4A7E-BB90-259558BA202B}" presName="rect3ParTxNoCh" presStyleLbl="alignAcc1" presStyleIdx="2" presStyleCnt="3">
        <dgm:presLayoutVars>
          <dgm:chMax val="1"/>
          <dgm:bulletEnabled val="1"/>
        </dgm:presLayoutVars>
      </dgm:prSet>
      <dgm:spPr/>
      <dgm:t>
        <a:bodyPr/>
        <a:lstStyle/>
        <a:p>
          <a:endParaRPr lang="ru-RU"/>
        </a:p>
      </dgm:t>
    </dgm:pt>
  </dgm:ptLst>
  <dgm:cxnLst>
    <dgm:cxn modelId="{E90D66D8-FF97-48C0-BB7F-FCF60717B92B}" type="presOf" srcId="{8BB1BC59-5F0E-4A7E-BB90-259558BA202B}" destId="{9ED43E94-89E6-4150-8C4D-33D91006738C}" srcOrd="1" destOrd="0" presId="urn:microsoft.com/office/officeart/2005/8/layout/target3"/>
    <dgm:cxn modelId="{181B2957-45D8-433E-B693-847516A39F72}" srcId="{F8574593-34D8-47C1-9B1F-AAB3CDD20CD7}" destId="{0F94530A-2B6A-485A-A7C1-2FD85F689265}" srcOrd="0" destOrd="0" parTransId="{0ED1922B-78C3-426F-A1CB-065402CFCE5F}" sibTransId="{FB922A3F-6715-47BB-9CB5-199FA2DB966A}"/>
    <dgm:cxn modelId="{FD7811A7-87D4-4601-9AF1-50A4FF1D1887}" type="presOf" srcId="{0F94530A-2B6A-485A-A7C1-2FD85F689265}" destId="{4566C7B8-9196-4BCE-9B42-ECDC33369956}" srcOrd="0" destOrd="0" presId="urn:microsoft.com/office/officeart/2005/8/layout/target3"/>
    <dgm:cxn modelId="{4C5ABC75-1C23-4DD2-9092-11E38A743B3B}" type="presOf" srcId="{7D85D28D-BD01-4273-AF84-488BBF57707D}" destId="{424CCD4F-9A53-48B4-A6DB-5341E05E8F34}" srcOrd="0" destOrd="0" presId="urn:microsoft.com/office/officeart/2005/8/layout/target3"/>
    <dgm:cxn modelId="{36B614BA-0FB1-44DE-AB97-9979554150DB}" type="presOf" srcId="{8BB1BC59-5F0E-4A7E-BB90-259558BA202B}" destId="{81D86820-8B71-465C-A0B1-7CDEAB43CF32}" srcOrd="0" destOrd="0" presId="urn:microsoft.com/office/officeart/2005/8/layout/target3"/>
    <dgm:cxn modelId="{42A090BE-8E17-4BD3-B082-E83C4A7D29F0}" srcId="{F8574593-34D8-47C1-9B1F-AAB3CDD20CD7}" destId="{8BB1BC59-5F0E-4A7E-BB90-259558BA202B}" srcOrd="2" destOrd="0" parTransId="{B9A598AF-5A63-4615-8976-BCB90EDB1E37}" sibTransId="{707D0BBA-609B-4C15-9017-26A44FD4E5A0}"/>
    <dgm:cxn modelId="{60467B1E-FAEC-4D98-AD35-DD253D739EE0}" type="presOf" srcId="{F8574593-34D8-47C1-9B1F-AAB3CDD20CD7}" destId="{337BCA14-C31D-4B39-864F-D695F7A5B2B1}" srcOrd="0" destOrd="0" presId="urn:microsoft.com/office/officeart/2005/8/layout/target3"/>
    <dgm:cxn modelId="{0FEBF4D6-A381-4E34-9C91-3AB67C74BB37}" srcId="{F8574593-34D8-47C1-9B1F-AAB3CDD20CD7}" destId="{7D85D28D-BD01-4273-AF84-488BBF57707D}" srcOrd="1" destOrd="0" parTransId="{82A3BB05-D3D6-49A8-89B5-E456D3074AD4}" sibTransId="{0E41E907-3277-46BC-ABE3-C3A2178E41D6}"/>
    <dgm:cxn modelId="{C9261317-D331-476A-871C-BFBF0E6C7622}" type="presOf" srcId="{7D85D28D-BD01-4273-AF84-488BBF57707D}" destId="{4419DABF-3949-45D2-85A2-BC488796C889}" srcOrd="1" destOrd="0" presId="urn:microsoft.com/office/officeart/2005/8/layout/target3"/>
    <dgm:cxn modelId="{E263B202-4519-4D19-9173-90408ACF1668}" type="presOf" srcId="{0F94530A-2B6A-485A-A7C1-2FD85F689265}" destId="{D75F4F75-894C-487E-9CC2-D43BEEE1E1F8}" srcOrd="1" destOrd="0" presId="urn:microsoft.com/office/officeart/2005/8/layout/target3"/>
    <dgm:cxn modelId="{9F3CBC91-ECFB-4056-A57D-ACEBA17D4B0B}" type="presParOf" srcId="{337BCA14-C31D-4B39-864F-D695F7A5B2B1}" destId="{B5EAB790-1878-4F90-BB54-B23E042BD8BE}" srcOrd="0" destOrd="0" presId="urn:microsoft.com/office/officeart/2005/8/layout/target3"/>
    <dgm:cxn modelId="{ABC896D6-AF2C-4B50-B213-24063BA84FA4}" type="presParOf" srcId="{337BCA14-C31D-4B39-864F-D695F7A5B2B1}" destId="{12FC9D41-8178-4C66-86E0-3A0B269BA2D5}" srcOrd="1" destOrd="0" presId="urn:microsoft.com/office/officeart/2005/8/layout/target3"/>
    <dgm:cxn modelId="{24AC79E2-83DA-4BFA-B1CB-80B1147F5862}" type="presParOf" srcId="{337BCA14-C31D-4B39-864F-D695F7A5B2B1}" destId="{4566C7B8-9196-4BCE-9B42-ECDC33369956}" srcOrd="2" destOrd="0" presId="urn:microsoft.com/office/officeart/2005/8/layout/target3"/>
    <dgm:cxn modelId="{71FB5ED5-D6E8-490B-B848-2CE677CF2811}" type="presParOf" srcId="{337BCA14-C31D-4B39-864F-D695F7A5B2B1}" destId="{224ADF37-BA74-444B-9BAC-06F8FD2546AE}" srcOrd="3" destOrd="0" presId="urn:microsoft.com/office/officeart/2005/8/layout/target3"/>
    <dgm:cxn modelId="{D851D24B-ADF4-43F5-8B0D-B716D50827EB}" type="presParOf" srcId="{337BCA14-C31D-4B39-864F-D695F7A5B2B1}" destId="{032E62E9-9222-4877-BEF7-3058A0A567CC}" srcOrd="4" destOrd="0" presId="urn:microsoft.com/office/officeart/2005/8/layout/target3"/>
    <dgm:cxn modelId="{3B54F0E8-8F97-466F-BF2A-225794C96BCC}" type="presParOf" srcId="{337BCA14-C31D-4B39-864F-D695F7A5B2B1}" destId="{424CCD4F-9A53-48B4-A6DB-5341E05E8F34}" srcOrd="5" destOrd="0" presId="urn:microsoft.com/office/officeart/2005/8/layout/target3"/>
    <dgm:cxn modelId="{D027504E-9EE7-4DC9-A6D6-E29B6F23B91A}" type="presParOf" srcId="{337BCA14-C31D-4B39-864F-D695F7A5B2B1}" destId="{3DAA5FEE-B8C8-4870-A687-4D8F1C23B6F6}" srcOrd="6" destOrd="0" presId="urn:microsoft.com/office/officeart/2005/8/layout/target3"/>
    <dgm:cxn modelId="{F9A86C9C-627D-4F4B-9856-0880A311B862}" type="presParOf" srcId="{337BCA14-C31D-4B39-864F-D695F7A5B2B1}" destId="{F01E91FA-58CF-4C0D-98CF-389DF9EB2A7D}" srcOrd="7" destOrd="0" presId="urn:microsoft.com/office/officeart/2005/8/layout/target3"/>
    <dgm:cxn modelId="{91100471-0EF4-49B3-87F0-6E8935545426}" type="presParOf" srcId="{337BCA14-C31D-4B39-864F-D695F7A5B2B1}" destId="{81D86820-8B71-465C-A0B1-7CDEAB43CF32}" srcOrd="8" destOrd="0" presId="urn:microsoft.com/office/officeart/2005/8/layout/target3"/>
    <dgm:cxn modelId="{78A901EE-8740-40CC-9744-5CDCA3A7A764}" type="presParOf" srcId="{337BCA14-C31D-4B39-864F-D695F7A5B2B1}" destId="{D75F4F75-894C-487E-9CC2-D43BEEE1E1F8}" srcOrd="9" destOrd="0" presId="urn:microsoft.com/office/officeart/2005/8/layout/target3"/>
    <dgm:cxn modelId="{13C9AB99-E574-4D74-AF70-9C06A4E6AB2C}" type="presParOf" srcId="{337BCA14-C31D-4B39-864F-D695F7A5B2B1}" destId="{4419DABF-3949-45D2-85A2-BC488796C889}" srcOrd="10" destOrd="0" presId="urn:microsoft.com/office/officeart/2005/8/layout/target3"/>
    <dgm:cxn modelId="{E88FE7EA-AF34-4900-AAFD-6FB5E9644209}" type="presParOf" srcId="{337BCA14-C31D-4B39-864F-D695F7A5B2B1}" destId="{9ED43E94-89E6-4150-8C4D-33D91006738C}" srcOrd="11" destOrd="0" presId="urn:microsoft.com/office/officeart/2005/8/layout/target3"/>
  </dgm:cxnLst>
  <dgm:bg>
    <a:solidFill>
      <a:srgbClr val="3366FF">
        <a:alpha val="0"/>
      </a:srgb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DB9D3E-A4E7-4704-8126-1DBD9F851A9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11406FDB-2C38-4AC3-8E4D-50789D89CE30}">
      <dgm:prSet phldrT="[Текст]" custT="1"/>
      <dgm:spPr>
        <a:solidFill>
          <a:srgbClr val="3366FF"/>
        </a:solidFill>
      </dgm:spPr>
      <dgm:t>
        <a:bodyPr/>
        <a:lstStyle/>
        <a:p>
          <a:r>
            <a:rPr lang="ru-RU" sz="2000" dirty="0" smtClean="0"/>
            <a:t>1. Ознакомление с информацией о назначении «абсолютной конструкции» и суммирование полученных сведений с опорой на вопросы. </a:t>
          </a:r>
          <a:endParaRPr lang="ru-RU" sz="2000" dirty="0"/>
        </a:p>
      </dgm:t>
    </dgm:pt>
    <dgm:pt modelId="{87AD30AA-7AC6-4813-BA48-2CAF65D31AEE}" type="parTrans" cxnId="{1D159A56-275F-464D-9C98-7D14CB52BFC9}">
      <dgm:prSet/>
      <dgm:spPr/>
      <dgm:t>
        <a:bodyPr/>
        <a:lstStyle/>
        <a:p>
          <a:endParaRPr lang="ru-RU"/>
        </a:p>
      </dgm:t>
    </dgm:pt>
    <dgm:pt modelId="{4AA11926-9EC5-4E29-8BF3-961C46609AAB}" type="sibTrans" cxnId="{1D159A56-275F-464D-9C98-7D14CB52BFC9}">
      <dgm:prSet/>
      <dgm:spPr/>
      <dgm:t>
        <a:bodyPr/>
        <a:lstStyle/>
        <a:p>
          <a:endParaRPr lang="ru-RU"/>
        </a:p>
      </dgm:t>
    </dgm:pt>
    <dgm:pt modelId="{587A250C-FFCB-438E-B340-8328F5FB345D}">
      <dgm:prSet phldrT="[Текст]"/>
      <dgm:spPr>
        <a:solidFill>
          <a:srgbClr val="3366FF"/>
        </a:solidFill>
      </dgm:spPr>
      <dgm:t>
        <a:bodyPr/>
        <a:lstStyle/>
        <a:p>
          <a:r>
            <a:rPr lang="ru-RU" dirty="0" smtClean="0"/>
            <a:t>2.Ознакомление с информацией о типах «абсолютной конструкции» и подбор примеров, иллюстрирующих каждый тип </a:t>
          </a:r>
          <a:endParaRPr lang="ru-RU" dirty="0"/>
        </a:p>
      </dgm:t>
    </dgm:pt>
    <dgm:pt modelId="{6DEF3196-D9F2-4886-833F-198F453E54F0}" type="parTrans" cxnId="{554D8EA0-30FE-4B5A-818C-C41D5F21F072}">
      <dgm:prSet/>
      <dgm:spPr/>
      <dgm:t>
        <a:bodyPr/>
        <a:lstStyle/>
        <a:p>
          <a:endParaRPr lang="ru-RU"/>
        </a:p>
      </dgm:t>
    </dgm:pt>
    <dgm:pt modelId="{6F3E7BBB-1ACE-4DE3-AD96-016C9825CB6B}" type="sibTrans" cxnId="{554D8EA0-30FE-4B5A-818C-C41D5F21F072}">
      <dgm:prSet/>
      <dgm:spPr/>
      <dgm:t>
        <a:bodyPr/>
        <a:lstStyle/>
        <a:p>
          <a:endParaRPr lang="ru-RU"/>
        </a:p>
      </dgm:t>
    </dgm:pt>
    <dgm:pt modelId="{CCFED858-E1BE-42DB-A4CD-FED0655F1943}">
      <dgm:prSet phldrT="[Текст]"/>
      <dgm:spPr>
        <a:solidFill>
          <a:srgbClr val="3366FF"/>
        </a:solidFill>
      </dgm:spPr>
      <dgm:t>
        <a:bodyPr/>
        <a:lstStyle/>
        <a:p>
          <a:r>
            <a:rPr lang="ru-RU" dirty="0" smtClean="0"/>
            <a:t>3. Составление предложений с «абсолютной конструкцией» из двух или более простых предложений. Уточнение функции самостоятельного оборота</a:t>
          </a:r>
          <a:endParaRPr lang="ru-RU" dirty="0"/>
        </a:p>
      </dgm:t>
    </dgm:pt>
    <dgm:pt modelId="{F6A44A7E-315E-4F5D-A958-5B02707CD1B1}" type="parTrans" cxnId="{07661E24-5809-4ED5-9E3D-B2EF37633754}">
      <dgm:prSet/>
      <dgm:spPr/>
      <dgm:t>
        <a:bodyPr/>
        <a:lstStyle/>
        <a:p>
          <a:endParaRPr lang="ru-RU"/>
        </a:p>
      </dgm:t>
    </dgm:pt>
    <dgm:pt modelId="{0FE0FF75-7762-43D3-848E-F755F96DECE5}" type="sibTrans" cxnId="{07661E24-5809-4ED5-9E3D-B2EF37633754}">
      <dgm:prSet/>
      <dgm:spPr/>
      <dgm:t>
        <a:bodyPr/>
        <a:lstStyle/>
        <a:p>
          <a:endParaRPr lang="ru-RU"/>
        </a:p>
      </dgm:t>
    </dgm:pt>
    <dgm:pt modelId="{37C77593-D3B8-4160-92EB-743AFFEF7EEE}" type="pres">
      <dgm:prSet presAssocID="{7DDB9D3E-A4E7-4704-8126-1DBD9F851A93}" presName="outerComposite" presStyleCnt="0">
        <dgm:presLayoutVars>
          <dgm:chMax val="5"/>
          <dgm:dir/>
          <dgm:resizeHandles val="exact"/>
        </dgm:presLayoutVars>
      </dgm:prSet>
      <dgm:spPr/>
      <dgm:t>
        <a:bodyPr/>
        <a:lstStyle/>
        <a:p>
          <a:endParaRPr lang="ru-RU"/>
        </a:p>
      </dgm:t>
    </dgm:pt>
    <dgm:pt modelId="{D0CCAF2F-D5FA-4E3C-BDAB-14744D3F8445}" type="pres">
      <dgm:prSet presAssocID="{7DDB9D3E-A4E7-4704-8126-1DBD9F851A93}" presName="dummyMaxCanvas" presStyleCnt="0">
        <dgm:presLayoutVars/>
      </dgm:prSet>
      <dgm:spPr/>
    </dgm:pt>
    <dgm:pt modelId="{9826A4FC-780A-46D4-A2EF-03F0B3E8AD97}" type="pres">
      <dgm:prSet presAssocID="{7DDB9D3E-A4E7-4704-8126-1DBD9F851A93}" presName="ThreeNodes_1" presStyleLbl="node1" presStyleIdx="0" presStyleCnt="3">
        <dgm:presLayoutVars>
          <dgm:bulletEnabled val="1"/>
        </dgm:presLayoutVars>
      </dgm:prSet>
      <dgm:spPr/>
      <dgm:t>
        <a:bodyPr/>
        <a:lstStyle/>
        <a:p>
          <a:endParaRPr lang="ru-RU"/>
        </a:p>
      </dgm:t>
    </dgm:pt>
    <dgm:pt modelId="{AD5BFDB8-B6B5-48E8-8219-9B19F8FE8216}" type="pres">
      <dgm:prSet presAssocID="{7DDB9D3E-A4E7-4704-8126-1DBD9F851A93}" presName="ThreeNodes_2" presStyleLbl="node1" presStyleIdx="1" presStyleCnt="3" custLinFactNeighborX="-1062" custLinFactNeighborY="478">
        <dgm:presLayoutVars>
          <dgm:bulletEnabled val="1"/>
        </dgm:presLayoutVars>
      </dgm:prSet>
      <dgm:spPr/>
      <dgm:t>
        <a:bodyPr/>
        <a:lstStyle/>
        <a:p>
          <a:endParaRPr lang="ru-RU"/>
        </a:p>
      </dgm:t>
    </dgm:pt>
    <dgm:pt modelId="{9E9E9FDD-E7EA-4DCF-9AB0-11BDF8283DEF}" type="pres">
      <dgm:prSet presAssocID="{7DDB9D3E-A4E7-4704-8126-1DBD9F851A93}" presName="ThreeNodes_3" presStyleLbl="node1" presStyleIdx="2" presStyleCnt="3" custLinFactNeighborX="-695" custLinFactNeighborY="956">
        <dgm:presLayoutVars>
          <dgm:bulletEnabled val="1"/>
        </dgm:presLayoutVars>
      </dgm:prSet>
      <dgm:spPr/>
      <dgm:t>
        <a:bodyPr/>
        <a:lstStyle/>
        <a:p>
          <a:endParaRPr lang="ru-RU"/>
        </a:p>
      </dgm:t>
    </dgm:pt>
    <dgm:pt modelId="{42171B47-3FD0-47E2-8A15-3192E806DE0A}" type="pres">
      <dgm:prSet presAssocID="{7DDB9D3E-A4E7-4704-8126-1DBD9F851A93}" presName="ThreeConn_1-2" presStyleLbl="fgAccFollowNode1" presStyleIdx="0" presStyleCnt="2">
        <dgm:presLayoutVars>
          <dgm:bulletEnabled val="1"/>
        </dgm:presLayoutVars>
      </dgm:prSet>
      <dgm:spPr/>
      <dgm:t>
        <a:bodyPr/>
        <a:lstStyle/>
        <a:p>
          <a:endParaRPr lang="ru-RU"/>
        </a:p>
      </dgm:t>
    </dgm:pt>
    <dgm:pt modelId="{414A6D2F-7935-4872-A3F1-9D04A97E832A}" type="pres">
      <dgm:prSet presAssocID="{7DDB9D3E-A4E7-4704-8126-1DBD9F851A93}" presName="ThreeConn_2-3" presStyleLbl="fgAccFollowNode1" presStyleIdx="1" presStyleCnt="2">
        <dgm:presLayoutVars>
          <dgm:bulletEnabled val="1"/>
        </dgm:presLayoutVars>
      </dgm:prSet>
      <dgm:spPr/>
      <dgm:t>
        <a:bodyPr/>
        <a:lstStyle/>
        <a:p>
          <a:endParaRPr lang="ru-RU"/>
        </a:p>
      </dgm:t>
    </dgm:pt>
    <dgm:pt modelId="{700901A4-B076-4152-9429-B30A578A6A85}" type="pres">
      <dgm:prSet presAssocID="{7DDB9D3E-A4E7-4704-8126-1DBD9F851A93}" presName="ThreeNodes_1_text" presStyleLbl="node1" presStyleIdx="2" presStyleCnt="3">
        <dgm:presLayoutVars>
          <dgm:bulletEnabled val="1"/>
        </dgm:presLayoutVars>
      </dgm:prSet>
      <dgm:spPr/>
      <dgm:t>
        <a:bodyPr/>
        <a:lstStyle/>
        <a:p>
          <a:endParaRPr lang="ru-RU"/>
        </a:p>
      </dgm:t>
    </dgm:pt>
    <dgm:pt modelId="{1027869F-0D95-4743-B3BD-9A2D18D90C3A}" type="pres">
      <dgm:prSet presAssocID="{7DDB9D3E-A4E7-4704-8126-1DBD9F851A93}" presName="ThreeNodes_2_text" presStyleLbl="node1" presStyleIdx="2" presStyleCnt="3">
        <dgm:presLayoutVars>
          <dgm:bulletEnabled val="1"/>
        </dgm:presLayoutVars>
      </dgm:prSet>
      <dgm:spPr/>
      <dgm:t>
        <a:bodyPr/>
        <a:lstStyle/>
        <a:p>
          <a:endParaRPr lang="ru-RU"/>
        </a:p>
      </dgm:t>
    </dgm:pt>
    <dgm:pt modelId="{3B19D9CF-F18B-4AAB-B86B-913F043DB30A}" type="pres">
      <dgm:prSet presAssocID="{7DDB9D3E-A4E7-4704-8126-1DBD9F851A93}" presName="ThreeNodes_3_text" presStyleLbl="node1" presStyleIdx="2" presStyleCnt="3">
        <dgm:presLayoutVars>
          <dgm:bulletEnabled val="1"/>
        </dgm:presLayoutVars>
      </dgm:prSet>
      <dgm:spPr/>
      <dgm:t>
        <a:bodyPr/>
        <a:lstStyle/>
        <a:p>
          <a:endParaRPr lang="ru-RU"/>
        </a:p>
      </dgm:t>
    </dgm:pt>
  </dgm:ptLst>
  <dgm:cxnLst>
    <dgm:cxn modelId="{4CA7E1B3-5E24-4DA6-AFEA-D71236955138}" type="presOf" srcId="{7DDB9D3E-A4E7-4704-8126-1DBD9F851A93}" destId="{37C77593-D3B8-4160-92EB-743AFFEF7EEE}" srcOrd="0" destOrd="0" presId="urn:microsoft.com/office/officeart/2005/8/layout/vProcess5"/>
    <dgm:cxn modelId="{03ADB178-F9E3-423C-8D28-33E677599D0D}" type="presOf" srcId="{11406FDB-2C38-4AC3-8E4D-50789D89CE30}" destId="{700901A4-B076-4152-9429-B30A578A6A85}" srcOrd="1" destOrd="0" presId="urn:microsoft.com/office/officeart/2005/8/layout/vProcess5"/>
    <dgm:cxn modelId="{4C6583D8-AEFF-42A2-81C8-8F1FAFD50CD6}" type="presOf" srcId="{4AA11926-9EC5-4E29-8BF3-961C46609AAB}" destId="{42171B47-3FD0-47E2-8A15-3192E806DE0A}" srcOrd="0" destOrd="0" presId="urn:microsoft.com/office/officeart/2005/8/layout/vProcess5"/>
    <dgm:cxn modelId="{1D159A56-275F-464D-9C98-7D14CB52BFC9}" srcId="{7DDB9D3E-A4E7-4704-8126-1DBD9F851A93}" destId="{11406FDB-2C38-4AC3-8E4D-50789D89CE30}" srcOrd="0" destOrd="0" parTransId="{87AD30AA-7AC6-4813-BA48-2CAF65D31AEE}" sibTransId="{4AA11926-9EC5-4E29-8BF3-961C46609AAB}"/>
    <dgm:cxn modelId="{554D8EA0-30FE-4B5A-818C-C41D5F21F072}" srcId="{7DDB9D3E-A4E7-4704-8126-1DBD9F851A93}" destId="{587A250C-FFCB-438E-B340-8328F5FB345D}" srcOrd="1" destOrd="0" parTransId="{6DEF3196-D9F2-4886-833F-198F453E54F0}" sibTransId="{6F3E7BBB-1ACE-4DE3-AD96-016C9825CB6B}"/>
    <dgm:cxn modelId="{B4F59509-F957-4D07-A4E8-77695C069D4D}" type="presOf" srcId="{6F3E7BBB-1ACE-4DE3-AD96-016C9825CB6B}" destId="{414A6D2F-7935-4872-A3F1-9D04A97E832A}" srcOrd="0" destOrd="0" presId="urn:microsoft.com/office/officeart/2005/8/layout/vProcess5"/>
    <dgm:cxn modelId="{07661E24-5809-4ED5-9E3D-B2EF37633754}" srcId="{7DDB9D3E-A4E7-4704-8126-1DBD9F851A93}" destId="{CCFED858-E1BE-42DB-A4CD-FED0655F1943}" srcOrd="2" destOrd="0" parTransId="{F6A44A7E-315E-4F5D-A958-5B02707CD1B1}" sibTransId="{0FE0FF75-7762-43D3-848E-F755F96DECE5}"/>
    <dgm:cxn modelId="{14153802-3FEA-4ACF-BA5B-41DFFB193556}" type="presOf" srcId="{CCFED858-E1BE-42DB-A4CD-FED0655F1943}" destId="{3B19D9CF-F18B-4AAB-B86B-913F043DB30A}" srcOrd="1" destOrd="0" presId="urn:microsoft.com/office/officeart/2005/8/layout/vProcess5"/>
    <dgm:cxn modelId="{2F5171B2-3ED1-403D-ACCA-198FC3D704F3}" type="presOf" srcId="{587A250C-FFCB-438E-B340-8328F5FB345D}" destId="{1027869F-0D95-4743-B3BD-9A2D18D90C3A}" srcOrd="1" destOrd="0" presId="urn:microsoft.com/office/officeart/2005/8/layout/vProcess5"/>
    <dgm:cxn modelId="{86688ECB-1787-4EC6-953D-1B485B30EE01}" type="presOf" srcId="{11406FDB-2C38-4AC3-8E4D-50789D89CE30}" destId="{9826A4FC-780A-46D4-A2EF-03F0B3E8AD97}" srcOrd="0" destOrd="0" presId="urn:microsoft.com/office/officeart/2005/8/layout/vProcess5"/>
    <dgm:cxn modelId="{0729A024-30F6-4A65-A335-B2CA75E07DC3}" type="presOf" srcId="{587A250C-FFCB-438E-B340-8328F5FB345D}" destId="{AD5BFDB8-B6B5-48E8-8219-9B19F8FE8216}" srcOrd="0" destOrd="0" presId="urn:microsoft.com/office/officeart/2005/8/layout/vProcess5"/>
    <dgm:cxn modelId="{68FAB871-CE5F-4D42-A944-B064336930C3}" type="presOf" srcId="{CCFED858-E1BE-42DB-A4CD-FED0655F1943}" destId="{9E9E9FDD-E7EA-4DCF-9AB0-11BDF8283DEF}" srcOrd="0" destOrd="0" presId="urn:microsoft.com/office/officeart/2005/8/layout/vProcess5"/>
    <dgm:cxn modelId="{69BC89EB-69B6-4CB1-A6C1-94A0655E1D10}" type="presParOf" srcId="{37C77593-D3B8-4160-92EB-743AFFEF7EEE}" destId="{D0CCAF2F-D5FA-4E3C-BDAB-14744D3F8445}" srcOrd="0" destOrd="0" presId="urn:microsoft.com/office/officeart/2005/8/layout/vProcess5"/>
    <dgm:cxn modelId="{DE413CC3-B5C2-4101-B019-951BEF74D54C}" type="presParOf" srcId="{37C77593-D3B8-4160-92EB-743AFFEF7EEE}" destId="{9826A4FC-780A-46D4-A2EF-03F0B3E8AD97}" srcOrd="1" destOrd="0" presId="urn:microsoft.com/office/officeart/2005/8/layout/vProcess5"/>
    <dgm:cxn modelId="{1F8467A1-FC64-44C9-8E8F-E759DDC0F0E3}" type="presParOf" srcId="{37C77593-D3B8-4160-92EB-743AFFEF7EEE}" destId="{AD5BFDB8-B6B5-48E8-8219-9B19F8FE8216}" srcOrd="2" destOrd="0" presId="urn:microsoft.com/office/officeart/2005/8/layout/vProcess5"/>
    <dgm:cxn modelId="{9F438000-12DA-4873-9E1D-3167561B6CFC}" type="presParOf" srcId="{37C77593-D3B8-4160-92EB-743AFFEF7EEE}" destId="{9E9E9FDD-E7EA-4DCF-9AB0-11BDF8283DEF}" srcOrd="3" destOrd="0" presId="urn:microsoft.com/office/officeart/2005/8/layout/vProcess5"/>
    <dgm:cxn modelId="{E7F437E7-39A9-4115-A341-463349A3D424}" type="presParOf" srcId="{37C77593-D3B8-4160-92EB-743AFFEF7EEE}" destId="{42171B47-3FD0-47E2-8A15-3192E806DE0A}" srcOrd="4" destOrd="0" presId="urn:microsoft.com/office/officeart/2005/8/layout/vProcess5"/>
    <dgm:cxn modelId="{A7A5CC20-9986-4D34-BA40-5DB2FC549F29}" type="presParOf" srcId="{37C77593-D3B8-4160-92EB-743AFFEF7EEE}" destId="{414A6D2F-7935-4872-A3F1-9D04A97E832A}" srcOrd="5" destOrd="0" presId="urn:microsoft.com/office/officeart/2005/8/layout/vProcess5"/>
    <dgm:cxn modelId="{65A56BFE-24BA-48D0-82EF-90839663FBE6}" type="presParOf" srcId="{37C77593-D3B8-4160-92EB-743AFFEF7EEE}" destId="{700901A4-B076-4152-9429-B30A578A6A85}" srcOrd="6" destOrd="0" presId="urn:microsoft.com/office/officeart/2005/8/layout/vProcess5"/>
    <dgm:cxn modelId="{AE5F7E98-0BBC-43C5-B477-1AE53557DD04}" type="presParOf" srcId="{37C77593-D3B8-4160-92EB-743AFFEF7EEE}" destId="{1027869F-0D95-4743-B3BD-9A2D18D90C3A}" srcOrd="7" destOrd="0" presId="urn:microsoft.com/office/officeart/2005/8/layout/vProcess5"/>
    <dgm:cxn modelId="{3325570C-C59A-40F9-82B7-3249A9907331}" type="presParOf" srcId="{37C77593-D3B8-4160-92EB-743AFFEF7EEE}" destId="{3B19D9CF-F18B-4AAB-B86B-913F043DB30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DDB9D3E-A4E7-4704-8126-1DBD9F851A9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11406FDB-2C38-4AC3-8E4D-50789D89CE30}">
      <dgm:prSet phldrT="[Текст]" custT="1"/>
      <dgm:spPr>
        <a:solidFill>
          <a:srgbClr val="3366FF"/>
        </a:solidFill>
      </dgm:spPr>
      <dgm:t>
        <a:bodyPr/>
        <a:lstStyle/>
        <a:p>
          <a:r>
            <a:rPr lang="ru-RU" sz="2000" dirty="0" smtClean="0"/>
            <a:t>4. Набор словосочетаний из списка согласно заданным коммуникативным намерениям.</a:t>
          </a:r>
          <a:endParaRPr lang="ru-RU" sz="2000" dirty="0"/>
        </a:p>
      </dgm:t>
    </dgm:pt>
    <dgm:pt modelId="{87AD30AA-7AC6-4813-BA48-2CAF65D31AEE}" type="parTrans" cxnId="{1D159A56-275F-464D-9C98-7D14CB52BFC9}">
      <dgm:prSet/>
      <dgm:spPr/>
      <dgm:t>
        <a:bodyPr/>
        <a:lstStyle/>
        <a:p>
          <a:endParaRPr lang="ru-RU"/>
        </a:p>
      </dgm:t>
    </dgm:pt>
    <dgm:pt modelId="{4AA11926-9EC5-4E29-8BF3-961C46609AAB}" type="sibTrans" cxnId="{1D159A56-275F-464D-9C98-7D14CB52BFC9}">
      <dgm:prSet/>
      <dgm:spPr/>
      <dgm:t>
        <a:bodyPr/>
        <a:lstStyle/>
        <a:p>
          <a:endParaRPr lang="ru-RU"/>
        </a:p>
      </dgm:t>
    </dgm:pt>
    <dgm:pt modelId="{587A250C-FFCB-438E-B340-8328F5FB345D}">
      <dgm:prSet phldrT="[Текст]"/>
      <dgm:spPr>
        <a:solidFill>
          <a:srgbClr val="3366FF"/>
        </a:solidFill>
      </dgm:spPr>
      <dgm:t>
        <a:bodyPr/>
        <a:lstStyle/>
        <a:p>
          <a:r>
            <a:rPr lang="ru-RU" dirty="0" smtClean="0"/>
            <a:t>5.</a:t>
          </a:r>
          <a:r>
            <a:rPr lang="ru-RU" baseline="0" dirty="0" smtClean="0"/>
            <a:t> </a:t>
          </a:r>
          <a:r>
            <a:rPr lang="ru-RU" dirty="0" smtClean="0"/>
            <a:t>Составление высказываний по подстановочной таблице с целью создать образ человека, адекватный манере его поведения</a:t>
          </a:r>
          <a:endParaRPr lang="ru-RU" dirty="0"/>
        </a:p>
      </dgm:t>
    </dgm:pt>
    <dgm:pt modelId="{6DEF3196-D9F2-4886-833F-198F453E54F0}" type="parTrans" cxnId="{554D8EA0-30FE-4B5A-818C-C41D5F21F072}">
      <dgm:prSet/>
      <dgm:spPr/>
      <dgm:t>
        <a:bodyPr/>
        <a:lstStyle/>
        <a:p>
          <a:endParaRPr lang="ru-RU"/>
        </a:p>
      </dgm:t>
    </dgm:pt>
    <dgm:pt modelId="{6F3E7BBB-1ACE-4DE3-AD96-016C9825CB6B}" type="sibTrans" cxnId="{554D8EA0-30FE-4B5A-818C-C41D5F21F072}">
      <dgm:prSet/>
      <dgm:spPr/>
      <dgm:t>
        <a:bodyPr/>
        <a:lstStyle/>
        <a:p>
          <a:endParaRPr lang="ru-RU"/>
        </a:p>
      </dgm:t>
    </dgm:pt>
    <dgm:pt modelId="{CCFED858-E1BE-42DB-A4CD-FED0655F1943}">
      <dgm:prSet phldrT="[Текст]"/>
      <dgm:spPr>
        <a:solidFill>
          <a:srgbClr val="3366FF"/>
        </a:solidFill>
      </dgm:spPr>
      <dgm:t>
        <a:bodyPr/>
        <a:lstStyle/>
        <a:p>
          <a:r>
            <a:rPr lang="ru-RU" dirty="0" smtClean="0"/>
            <a:t>6. Перевод с русского языка на английский с ключом для обучения быстрому структурированию предложений с «абсолютной конструкцией» и с сослагательным наклонением.</a:t>
          </a:r>
          <a:endParaRPr lang="ru-RU" dirty="0"/>
        </a:p>
      </dgm:t>
    </dgm:pt>
    <dgm:pt modelId="{F6A44A7E-315E-4F5D-A958-5B02707CD1B1}" type="parTrans" cxnId="{07661E24-5809-4ED5-9E3D-B2EF37633754}">
      <dgm:prSet/>
      <dgm:spPr/>
      <dgm:t>
        <a:bodyPr/>
        <a:lstStyle/>
        <a:p>
          <a:endParaRPr lang="ru-RU"/>
        </a:p>
      </dgm:t>
    </dgm:pt>
    <dgm:pt modelId="{0FE0FF75-7762-43D3-848E-F755F96DECE5}" type="sibTrans" cxnId="{07661E24-5809-4ED5-9E3D-B2EF37633754}">
      <dgm:prSet/>
      <dgm:spPr/>
      <dgm:t>
        <a:bodyPr/>
        <a:lstStyle/>
        <a:p>
          <a:endParaRPr lang="ru-RU"/>
        </a:p>
      </dgm:t>
    </dgm:pt>
    <dgm:pt modelId="{37C77593-D3B8-4160-92EB-743AFFEF7EEE}" type="pres">
      <dgm:prSet presAssocID="{7DDB9D3E-A4E7-4704-8126-1DBD9F851A93}" presName="outerComposite" presStyleCnt="0">
        <dgm:presLayoutVars>
          <dgm:chMax val="5"/>
          <dgm:dir/>
          <dgm:resizeHandles val="exact"/>
        </dgm:presLayoutVars>
      </dgm:prSet>
      <dgm:spPr/>
      <dgm:t>
        <a:bodyPr/>
        <a:lstStyle/>
        <a:p>
          <a:endParaRPr lang="ru-RU"/>
        </a:p>
      </dgm:t>
    </dgm:pt>
    <dgm:pt modelId="{D0CCAF2F-D5FA-4E3C-BDAB-14744D3F8445}" type="pres">
      <dgm:prSet presAssocID="{7DDB9D3E-A4E7-4704-8126-1DBD9F851A93}" presName="dummyMaxCanvas" presStyleCnt="0">
        <dgm:presLayoutVars/>
      </dgm:prSet>
      <dgm:spPr/>
    </dgm:pt>
    <dgm:pt modelId="{9826A4FC-780A-46D4-A2EF-03F0B3E8AD97}" type="pres">
      <dgm:prSet presAssocID="{7DDB9D3E-A4E7-4704-8126-1DBD9F851A93}" presName="ThreeNodes_1" presStyleLbl="node1" presStyleIdx="0" presStyleCnt="3">
        <dgm:presLayoutVars>
          <dgm:bulletEnabled val="1"/>
        </dgm:presLayoutVars>
      </dgm:prSet>
      <dgm:spPr/>
      <dgm:t>
        <a:bodyPr/>
        <a:lstStyle/>
        <a:p>
          <a:endParaRPr lang="ru-RU"/>
        </a:p>
      </dgm:t>
    </dgm:pt>
    <dgm:pt modelId="{AD5BFDB8-B6B5-48E8-8219-9B19F8FE8216}" type="pres">
      <dgm:prSet presAssocID="{7DDB9D3E-A4E7-4704-8126-1DBD9F851A93}" presName="ThreeNodes_2" presStyleLbl="node1" presStyleIdx="1" presStyleCnt="3" custLinFactNeighborX="-654" custLinFactNeighborY="478">
        <dgm:presLayoutVars>
          <dgm:bulletEnabled val="1"/>
        </dgm:presLayoutVars>
      </dgm:prSet>
      <dgm:spPr/>
      <dgm:t>
        <a:bodyPr/>
        <a:lstStyle/>
        <a:p>
          <a:endParaRPr lang="ru-RU"/>
        </a:p>
      </dgm:t>
    </dgm:pt>
    <dgm:pt modelId="{9E9E9FDD-E7EA-4DCF-9AB0-11BDF8283DEF}" type="pres">
      <dgm:prSet presAssocID="{7DDB9D3E-A4E7-4704-8126-1DBD9F851A93}" presName="ThreeNodes_3" presStyleLbl="node1" presStyleIdx="2" presStyleCnt="3" custLinFactNeighborX="-695" custLinFactNeighborY="956">
        <dgm:presLayoutVars>
          <dgm:bulletEnabled val="1"/>
        </dgm:presLayoutVars>
      </dgm:prSet>
      <dgm:spPr/>
      <dgm:t>
        <a:bodyPr/>
        <a:lstStyle/>
        <a:p>
          <a:endParaRPr lang="ru-RU"/>
        </a:p>
      </dgm:t>
    </dgm:pt>
    <dgm:pt modelId="{42171B47-3FD0-47E2-8A15-3192E806DE0A}" type="pres">
      <dgm:prSet presAssocID="{7DDB9D3E-A4E7-4704-8126-1DBD9F851A93}" presName="ThreeConn_1-2" presStyleLbl="fgAccFollowNode1" presStyleIdx="0" presStyleCnt="2">
        <dgm:presLayoutVars>
          <dgm:bulletEnabled val="1"/>
        </dgm:presLayoutVars>
      </dgm:prSet>
      <dgm:spPr/>
      <dgm:t>
        <a:bodyPr/>
        <a:lstStyle/>
        <a:p>
          <a:endParaRPr lang="ru-RU"/>
        </a:p>
      </dgm:t>
    </dgm:pt>
    <dgm:pt modelId="{414A6D2F-7935-4872-A3F1-9D04A97E832A}" type="pres">
      <dgm:prSet presAssocID="{7DDB9D3E-A4E7-4704-8126-1DBD9F851A93}" presName="ThreeConn_2-3" presStyleLbl="fgAccFollowNode1" presStyleIdx="1" presStyleCnt="2">
        <dgm:presLayoutVars>
          <dgm:bulletEnabled val="1"/>
        </dgm:presLayoutVars>
      </dgm:prSet>
      <dgm:spPr/>
      <dgm:t>
        <a:bodyPr/>
        <a:lstStyle/>
        <a:p>
          <a:endParaRPr lang="ru-RU"/>
        </a:p>
      </dgm:t>
    </dgm:pt>
    <dgm:pt modelId="{700901A4-B076-4152-9429-B30A578A6A85}" type="pres">
      <dgm:prSet presAssocID="{7DDB9D3E-A4E7-4704-8126-1DBD9F851A93}" presName="ThreeNodes_1_text" presStyleLbl="node1" presStyleIdx="2" presStyleCnt="3">
        <dgm:presLayoutVars>
          <dgm:bulletEnabled val="1"/>
        </dgm:presLayoutVars>
      </dgm:prSet>
      <dgm:spPr/>
      <dgm:t>
        <a:bodyPr/>
        <a:lstStyle/>
        <a:p>
          <a:endParaRPr lang="ru-RU"/>
        </a:p>
      </dgm:t>
    </dgm:pt>
    <dgm:pt modelId="{1027869F-0D95-4743-B3BD-9A2D18D90C3A}" type="pres">
      <dgm:prSet presAssocID="{7DDB9D3E-A4E7-4704-8126-1DBD9F851A93}" presName="ThreeNodes_2_text" presStyleLbl="node1" presStyleIdx="2" presStyleCnt="3">
        <dgm:presLayoutVars>
          <dgm:bulletEnabled val="1"/>
        </dgm:presLayoutVars>
      </dgm:prSet>
      <dgm:spPr/>
      <dgm:t>
        <a:bodyPr/>
        <a:lstStyle/>
        <a:p>
          <a:endParaRPr lang="ru-RU"/>
        </a:p>
      </dgm:t>
    </dgm:pt>
    <dgm:pt modelId="{3B19D9CF-F18B-4AAB-B86B-913F043DB30A}" type="pres">
      <dgm:prSet presAssocID="{7DDB9D3E-A4E7-4704-8126-1DBD9F851A93}" presName="ThreeNodes_3_text" presStyleLbl="node1" presStyleIdx="2" presStyleCnt="3">
        <dgm:presLayoutVars>
          <dgm:bulletEnabled val="1"/>
        </dgm:presLayoutVars>
      </dgm:prSet>
      <dgm:spPr/>
      <dgm:t>
        <a:bodyPr/>
        <a:lstStyle/>
        <a:p>
          <a:endParaRPr lang="ru-RU"/>
        </a:p>
      </dgm:t>
    </dgm:pt>
  </dgm:ptLst>
  <dgm:cxnLst>
    <dgm:cxn modelId="{D54A437F-53C4-4D25-AAFC-43972C85D87E}" type="presOf" srcId="{11406FDB-2C38-4AC3-8E4D-50789D89CE30}" destId="{700901A4-B076-4152-9429-B30A578A6A85}" srcOrd="1" destOrd="0" presId="urn:microsoft.com/office/officeart/2005/8/layout/vProcess5"/>
    <dgm:cxn modelId="{88DF97CD-640C-46CA-9EF2-B4B8763F03A4}" type="presOf" srcId="{587A250C-FFCB-438E-B340-8328F5FB345D}" destId="{AD5BFDB8-B6B5-48E8-8219-9B19F8FE8216}" srcOrd="0" destOrd="0" presId="urn:microsoft.com/office/officeart/2005/8/layout/vProcess5"/>
    <dgm:cxn modelId="{AB0D18A8-5E51-44C7-BBA1-4706866A85DB}" type="presOf" srcId="{587A250C-FFCB-438E-B340-8328F5FB345D}" destId="{1027869F-0D95-4743-B3BD-9A2D18D90C3A}" srcOrd="1" destOrd="0" presId="urn:microsoft.com/office/officeart/2005/8/layout/vProcess5"/>
    <dgm:cxn modelId="{592542C0-160B-4C82-AD2F-EC552BBB8510}" type="presOf" srcId="{6F3E7BBB-1ACE-4DE3-AD96-016C9825CB6B}" destId="{414A6D2F-7935-4872-A3F1-9D04A97E832A}" srcOrd="0" destOrd="0" presId="urn:microsoft.com/office/officeart/2005/8/layout/vProcess5"/>
    <dgm:cxn modelId="{95144F7D-CB7D-4E36-BC08-ACFC98BCC686}" type="presOf" srcId="{11406FDB-2C38-4AC3-8E4D-50789D89CE30}" destId="{9826A4FC-780A-46D4-A2EF-03F0B3E8AD97}" srcOrd="0" destOrd="0" presId="urn:microsoft.com/office/officeart/2005/8/layout/vProcess5"/>
    <dgm:cxn modelId="{1D159A56-275F-464D-9C98-7D14CB52BFC9}" srcId="{7DDB9D3E-A4E7-4704-8126-1DBD9F851A93}" destId="{11406FDB-2C38-4AC3-8E4D-50789D89CE30}" srcOrd="0" destOrd="0" parTransId="{87AD30AA-7AC6-4813-BA48-2CAF65D31AEE}" sibTransId="{4AA11926-9EC5-4E29-8BF3-961C46609AAB}"/>
    <dgm:cxn modelId="{554D8EA0-30FE-4B5A-818C-C41D5F21F072}" srcId="{7DDB9D3E-A4E7-4704-8126-1DBD9F851A93}" destId="{587A250C-FFCB-438E-B340-8328F5FB345D}" srcOrd="1" destOrd="0" parTransId="{6DEF3196-D9F2-4886-833F-198F453E54F0}" sibTransId="{6F3E7BBB-1ACE-4DE3-AD96-016C9825CB6B}"/>
    <dgm:cxn modelId="{07661E24-5809-4ED5-9E3D-B2EF37633754}" srcId="{7DDB9D3E-A4E7-4704-8126-1DBD9F851A93}" destId="{CCFED858-E1BE-42DB-A4CD-FED0655F1943}" srcOrd="2" destOrd="0" parTransId="{F6A44A7E-315E-4F5D-A958-5B02707CD1B1}" sibTransId="{0FE0FF75-7762-43D3-848E-F755F96DECE5}"/>
    <dgm:cxn modelId="{5FDA6D32-FF4B-4010-B210-227FC7565418}" type="presOf" srcId="{7DDB9D3E-A4E7-4704-8126-1DBD9F851A93}" destId="{37C77593-D3B8-4160-92EB-743AFFEF7EEE}" srcOrd="0" destOrd="0" presId="urn:microsoft.com/office/officeart/2005/8/layout/vProcess5"/>
    <dgm:cxn modelId="{574DE23A-A1C2-4058-987C-22F25EDD32F0}" type="presOf" srcId="{4AA11926-9EC5-4E29-8BF3-961C46609AAB}" destId="{42171B47-3FD0-47E2-8A15-3192E806DE0A}" srcOrd="0" destOrd="0" presId="urn:microsoft.com/office/officeart/2005/8/layout/vProcess5"/>
    <dgm:cxn modelId="{EBC7FE27-FAF5-4F6E-AD00-C7B57FDD9B69}" type="presOf" srcId="{CCFED858-E1BE-42DB-A4CD-FED0655F1943}" destId="{9E9E9FDD-E7EA-4DCF-9AB0-11BDF8283DEF}" srcOrd="0" destOrd="0" presId="urn:microsoft.com/office/officeart/2005/8/layout/vProcess5"/>
    <dgm:cxn modelId="{08C30394-B350-4360-9C4B-DC5625410B63}" type="presOf" srcId="{CCFED858-E1BE-42DB-A4CD-FED0655F1943}" destId="{3B19D9CF-F18B-4AAB-B86B-913F043DB30A}" srcOrd="1" destOrd="0" presId="urn:microsoft.com/office/officeart/2005/8/layout/vProcess5"/>
    <dgm:cxn modelId="{63DB363D-FDE5-47D5-910F-CC4B38B54DF8}" type="presParOf" srcId="{37C77593-D3B8-4160-92EB-743AFFEF7EEE}" destId="{D0CCAF2F-D5FA-4E3C-BDAB-14744D3F8445}" srcOrd="0" destOrd="0" presId="urn:microsoft.com/office/officeart/2005/8/layout/vProcess5"/>
    <dgm:cxn modelId="{2B6F3F69-153E-4FFE-86A4-3437E67B0CDD}" type="presParOf" srcId="{37C77593-D3B8-4160-92EB-743AFFEF7EEE}" destId="{9826A4FC-780A-46D4-A2EF-03F0B3E8AD97}" srcOrd="1" destOrd="0" presId="urn:microsoft.com/office/officeart/2005/8/layout/vProcess5"/>
    <dgm:cxn modelId="{2E81F728-CFF8-4FE5-B8F5-4DAC96460A0A}" type="presParOf" srcId="{37C77593-D3B8-4160-92EB-743AFFEF7EEE}" destId="{AD5BFDB8-B6B5-48E8-8219-9B19F8FE8216}" srcOrd="2" destOrd="0" presId="urn:microsoft.com/office/officeart/2005/8/layout/vProcess5"/>
    <dgm:cxn modelId="{D350ADE4-4C58-4284-92EC-DE0822B3353B}" type="presParOf" srcId="{37C77593-D3B8-4160-92EB-743AFFEF7EEE}" destId="{9E9E9FDD-E7EA-4DCF-9AB0-11BDF8283DEF}" srcOrd="3" destOrd="0" presId="urn:microsoft.com/office/officeart/2005/8/layout/vProcess5"/>
    <dgm:cxn modelId="{836CD1AB-3C8B-4CD8-B610-6E70842A7EDB}" type="presParOf" srcId="{37C77593-D3B8-4160-92EB-743AFFEF7EEE}" destId="{42171B47-3FD0-47E2-8A15-3192E806DE0A}" srcOrd="4" destOrd="0" presId="urn:microsoft.com/office/officeart/2005/8/layout/vProcess5"/>
    <dgm:cxn modelId="{A02279DB-0777-4C18-A193-C4DDA04AF79A}" type="presParOf" srcId="{37C77593-D3B8-4160-92EB-743AFFEF7EEE}" destId="{414A6D2F-7935-4872-A3F1-9D04A97E832A}" srcOrd="5" destOrd="0" presId="urn:microsoft.com/office/officeart/2005/8/layout/vProcess5"/>
    <dgm:cxn modelId="{2777CEEF-18A0-47F7-B0D0-A03F6B7D9519}" type="presParOf" srcId="{37C77593-D3B8-4160-92EB-743AFFEF7EEE}" destId="{700901A4-B076-4152-9429-B30A578A6A85}" srcOrd="6" destOrd="0" presId="urn:microsoft.com/office/officeart/2005/8/layout/vProcess5"/>
    <dgm:cxn modelId="{A4EAB951-0874-48DA-A6E6-4902A37EC988}" type="presParOf" srcId="{37C77593-D3B8-4160-92EB-743AFFEF7EEE}" destId="{1027869F-0D95-4743-B3BD-9A2D18D90C3A}" srcOrd="7" destOrd="0" presId="urn:microsoft.com/office/officeart/2005/8/layout/vProcess5"/>
    <dgm:cxn modelId="{47CDBD65-72D5-4900-81DD-73A4A96F2D87}" type="presParOf" srcId="{37C77593-D3B8-4160-92EB-743AFFEF7EEE}" destId="{3B19D9CF-F18B-4AAB-B86B-913F043DB30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DB9D3E-A4E7-4704-8126-1DBD9F851A9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11406FDB-2C38-4AC3-8E4D-50789D89CE30}">
      <dgm:prSet phldrT="[Текст]" custT="1"/>
      <dgm:spPr>
        <a:solidFill>
          <a:srgbClr val="3366FF"/>
        </a:solidFill>
      </dgm:spPr>
      <dgm:t>
        <a:bodyPr/>
        <a:lstStyle/>
        <a:p>
          <a:r>
            <a:rPr lang="ru-RU" sz="2000" dirty="0" smtClean="0"/>
            <a:t>7.</a:t>
          </a:r>
          <a:r>
            <a:rPr lang="ru-RU" sz="2000" baseline="0" dirty="0" smtClean="0"/>
            <a:t> </a:t>
          </a:r>
          <a:r>
            <a:rPr lang="ru-RU" sz="2000" dirty="0" smtClean="0"/>
            <a:t>Завершение предложений с использованием самостоятельных оборотов или сравнительных сослагательных конструкций с целью создания образа.</a:t>
          </a:r>
          <a:endParaRPr lang="ru-RU" sz="2000" dirty="0"/>
        </a:p>
      </dgm:t>
    </dgm:pt>
    <dgm:pt modelId="{87AD30AA-7AC6-4813-BA48-2CAF65D31AEE}" type="parTrans" cxnId="{1D159A56-275F-464D-9C98-7D14CB52BFC9}">
      <dgm:prSet/>
      <dgm:spPr/>
      <dgm:t>
        <a:bodyPr/>
        <a:lstStyle/>
        <a:p>
          <a:endParaRPr lang="ru-RU"/>
        </a:p>
      </dgm:t>
    </dgm:pt>
    <dgm:pt modelId="{4AA11926-9EC5-4E29-8BF3-961C46609AAB}" type="sibTrans" cxnId="{1D159A56-275F-464D-9C98-7D14CB52BFC9}">
      <dgm:prSet/>
      <dgm:spPr/>
      <dgm:t>
        <a:bodyPr/>
        <a:lstStyle/>
        <a:p>
          <a:endParaRPr lang="ru-RU"/>
        </a:p>
      </dgm:t>
    </dgm:pt>
    <dgm:pt modelId="{587A250C-FFCB-438E-B340-8328F5FB345D}">
      <dgm:prSet phldrT="[Текст]"/>
      <dgm:spPr>
        <a:solidFill>
          <a:srgbClr val="3366FF"/>
        </a:solidFill>
      </dgm:spPr>
      <dgm:t>
        <a:bodyPr/>
        <a:lstStyle/>
        <a:p>
          <a:r>
            <a:rPr lang="ru-RU" dirty="0" smtClean="0"/>
            <a:t>8. Ознакомление с отрывками из художественной прозы, чтение вслух отрывка, объяснение эффекта, к которому стремился автор, и роли использованных языковых средств в создании образа.</a:t>
          </a:r>
          <a:endParaRPr lang="ru-RU" dirty="0"/>
        </a:p>
      </dgm:t>
    </dgm:pt>
    <dgm:pt modelId="{6DEF3196-D9F2-4886-833F-198F453E54F0}" type="parTrans" cxnId="{554D8EA0-30FE-4B5A-818C-C41D5F21F072}">
      <dgm:prSet/>
      <dgm:spPr/>
      <dgm:t>
        <a:bodyPr/>
        <a:lstStyle/>
        <a:p>
          <a:endParaRPr lang="ru-RU"/>
        </a:p>
      </dgm:t>
    </dgm:pt>
    <dgm:pt modelId="{6F3E7BBB-1ACE-4DE3-AD96-016C9825CB6B}" type="sibTrans" cxnId="{554D8EA0-30FE-4B5A-818C-C41D5F21F072}">
      <dgm:prSet/>
      <dgm:spPr/>
      <dgm:t>
        <a:bodyPr/>
        <a:lstStyle/>
        <a:p>
          <a:endParaRPr lang="ru-RU"/>
        </a:p>
      </dgm:t>
    </dgm:pt>
    <dgm:pt modelId="{CCFED858-E1BE-42DB-A4CD-FED0655F1943}">
      <dgm:prSet phldrT="[Текст]"/>
      <dgm:spPr>
        <a:solidFill>
          <a:srgbClr val="3366FF"/>
        </a:solidFill>
      </dgm:spPr>
      <dgm:t>
        <a:bodyPr/>
        <a:lstStyle/>
        <a:p>
          <a:r>
            <a:rPr lang="ru-RU" dirty="0" smtClean="0"/>
            <a:t>9.</a:t>
          </a:r>
          <a:r>
            <a:rPr lang="ru-RU" baseline="0" dirty="0" smtClean="0"/>
            <a:t> </a:t>
          </a:r>
          <a:r>
            <a:rPr lang="ru-RU" dirty="0" smtClean="0"/>
            <a:t>Составление и зачитывание собственных связных письменных высказываний, призванных создать заданный образ</a:t>
          </a:r>
          <a:endParaRPr lang="ru-RU" dirty="0"/>
        </a:p>
      </dgm:t>
    </dgm:pt>
    <dgm:pt modelId="{F6A44A7E-315E-4F5D-A958-5B02707CD1B1}" type="parTrans" cxnId="{07661E24-5809-4ED5-9E3D-B2EF37633754}">
      <dgm:prSet/>
      <dgm:spPr/>
      <dgm:t>
        <a:bodyPr/>
        <a:lstStyle/>
        <a:p>
          <a:endParaRPr lang="ru-RU"/>
        </a:p>
      </dgm:t>
    </dgm:pt>
    <dgm:pt modelId="{0FE0FF75-7762-43D3-848E-F755F96DECE5}" type="sibTrans" cxnId="{07661E24-5809-4ED5-9E3D-B2EF37633754}">
      <dgm:prSet/>
      <dgm:spPr/>
      <dgm:t>
        <a:bodyPr/>
        <a:lstStyle/>
        <a:p>
          <a:endParaRPr lang="ru-RU"/>
        </a:p>
      </dgm:t>
    </dgm:pt>
    <dgm:pt modelId="{37C77593-D3B8-4160-92EB-743AFFEF7EEE}" type="pres">
      <dgm:prSet presAssocID="{7DDB9D3E-A4E7-4704-8126-1DBD9F851A93}" presName="outerComposite" presStyleCnt="0">
        <dgm:presLayoutVars>
          <dgm:chMax val="5"/>
          <dgm:dir/>
          <dgm:resizeHandles val="exact"/>
        </dgm:presLayoutVars>
      </dgm:prSet>
      <dgm:spPr/>
      <dgm:t>
        <a:bodyPr/>
        <a:lstStyle/>
        <a:p>
          <a:endParaRPr lang="ru-RU"/>
        </a:p>
      </dgm:t>
    </dgm:pt>
    <dgm:pt modelId="{D0CCAF2F-D5FA-4E3C-BDAB-14744D3F8445}" type="pres">
      <dgm:prSet presAssocID="{7DDB9D3E-A4E7-4704-8126-1DBD9F851A93}" presName="dummyMaxCanvas" presStyleCnt="0">
        <dgm:presLayoutVars/>
      </dgm:prSet>
      <dgm:spPr/>
    </dgm:pt>
    <dgm:pt modelId="{9826A4FC-780A-46D4-A2EF-03F0B3E8AD97}" type="pres">
      <dgm:prSet presAssocID="{7DDB9D3E-A4E7-4704-8126-1DBD9F851A93}" presName="ThreeNodes_1" presStyleLbl="node1" presStyleIdx="0" presStyleCnt="3">
        <dgm:presLayoutVars>
          <dgm:bulletEnabled val="1"/>
        </dgm:presLayoutVars>
      </dgm:prSet>
      <dgm:spPr/>
      <dgm:t>
        <a:bodyPr/>
        <a:lstStyle/>
        <a:p>
          <a:endParaRPr lang="ru-RU"/>
        </a:p>
      </dgm:t>
    </dgm:pt>
    <dgm:pt modelId="{AD5BFDB8-B6B5-48E8-8219-9B19F8FE8216}" type="pres">
      <dgm:prSet presAssocID="{7DDB9D3E-A4E7-4704-8126-1DBD9F851A93}" presName="ThreeNodes_2" presStyleLbl="node1" presStyleIdx="1" presStyleCnt="3" custScaleY="123132" custLinFactNeighborX="-654" custLinFactNeighborY="478">
        <dgm:presLayoutVars>
          <dgm:bulletEnabled val="1"/>
        </dgm:presLayoutVars>
      </dgm:prSet>
      <dgm:spPr/>
      <dgm:t>
        <a:bodyPr/>
        <a:lstStyle/>
        <a:p>
          <a:endParaRPr lang="ru-RU"/>
        </a:p>
      </dgm:t>
    </dgm:pt>
    <dgm:pt modelId="{9E9E9FDD-E7EA-4DCF-9AB0-11BDF8283DEF}" type="pres">
      <dgm:prSet presAssocID="{7DDB9D3E-A4E7-4704-8126-1DBD9F851A93}" presName="ThreeNodes_3" presStyleLbl="node1" presStyleIdx="2" presStyleCnt="3" custLinFactNeighborX="-286" custLinFactNeighborY="17690">
        <dgm:presLayoutVars>
          <dgm:bulletEnabled val="1"/>
        </dgm:presLayoutVars>
      </dgm:prSet>
      <dgm:spPr/>
      <dgm:t>
        <a:bodyPr/>
        <a:lstStyle/>
        <a:p>
          <a:endParaRPr lang="ru-RU"/>
        </a:p>
      </dgm:t>
    </dgm:pt>
    <dgm:pt modelId="{42171B47-3FD0-47E2-8A15-3192E806DE0A}" type="pres">
      <dgm:prSet presAssocID="{7DDB9D3E-A4E7-4704-8126-1DBD9F851A93}" presName="ThreeConn_1-2" presStyleLbl="fgAccFollowNode1" presStyleIdx="0" presStyleCnt="2">
        <dgm:presLayoutVars>
          <dgm:bulletEnabled val="1"/>
        </dgm:presLayoutVars>
      </dgm:prSet>
      <dgm:spPr/>
      <dgm:t>
        <a:bodyPr/>
        <a:lstStyle/>
        <a:p>
          <a:endParaRPr lang="ru-RU"/>
        </a:p>
      </dgm:t>
    </dgm:pt>
    <dgm:pt modelId="{414A6D2F-7935-4872-A3F1-9D04A97E832A}" type="pres">
      <dgm:prSet presAssocID="{7DDB9D3E-A4E7-4704-8126-1DBD9F851A93}" presName="ThreeConn_2-3" presStyleLbl="fgAccFollowNode1" presStyleIdx="1" presStyleCnt="2">
        <dgm:presLayoutVars>
          <dgm:bulletEnabled val="1"/>
        </dgm:presLayoutVars>
      </dgm:prSet>
      <dgm:spPr/>
      <dgm:t>
        <a:bodyPr/>
        <a:lstStyle/>
        <a:p>
          <a:endParaRPr lang="ru-RU"/>
        </a:p>
      </dgm:t>
    </dgm:pt>
    <dgm:pt modelId="{700901A4-B076-4152-9429-B30A578A6A85}" type="pres">
      <dgm:prSet presAssocID="{7DDB9D3E-A4E7-4704-8126-1DBD9F851A93}" presName="ThreeNodes_1_text" presStyleLbl="node1" presStyleIdx="2" presStyleCnt="3">
        <dgm:presLayoutVars>
          <dgm:bulletEnabled val="1"/>
        </dgm:presLayoutVars>
      </dgm:prSet>
      <dgm:spPr/>
      <dgm:t>
        <a:bodyPr/>
        <a:lstStyle/>
        <a:p>
          <a:endParaRPr lang="ru-RU"/>
        </a:p>
      </dgm:t>
    </dgm:pt>
    <dgm:pt modelId="{1027869F-0D95-4743-B3BD-9A2D18D90C3A}" type="pres">
      <dgm:prSet presAssocID="{7DDB9D3E-A4E7-4704-8126-1DBD9F851A93}" presName="ThreeNodes_2_text" presStyleLbl="node1" presStyleIdx="2" presStyleCnt="3">
        <dgm:presLayoutVars>
          <dgm:bulletEnabled val="1"/>
        </dgm:presLayoutVars>
      </dgm:prSet>
      <dgm:spPr/>
      <dgm:t>
        <a:bodyPr/>
        <a:lstStyle/>
        <a:p>
          <a:endParaRPr lang="ru-RU"/>
        </a:p>
      </dgm:t>
    </dgm:pt>
    <dgm:pt modelId="{3B19D9CF-F18B-4AAB-B86B-913F043DB30A}" type="pres">
      <dgm:prSet presAssocID="{7DDB9D3E-A4E7-4704-8126-1DBD9F851A93}" presName="ThreeNodes_3_text" presStyleLbl="node1" presStyleIdx="2" presStyleCnt="3">
        <dgm:presLayoutVars>
          <dgm:bulletEnabled val="1"/>
        </dgm:presLayoutVars>
      </dgm:prSet>
      <dgm:spPr/>
      <dgm:t>
        <a:bodyPr/>
        <a:lstStyle/>
        <a:p>
          <a:endParaRPr lang="ru-RU"/>
        </a:p>
      </dgm:t>
    </dgm:pt>
  </dgm:ptLst>
  <dgm:cxnLst>
    <dgm:cxn modelId="{42635FF0-3877-4952-9524-F823CAC00349}" type="presOf" srcId="{4AA11926-9EC5-4E29-8BF3-961C46609AAB}" destId="{42171B47-3FD0-47E2-8A15-3192E806DE0A}" srcOrd="0" destOrd="0" presId="urn:microsoft.com/office/officeart/2005/8/layout/vProcess5"/>
    <dgm:cxn modelId="{817CB6D8-9D82-4C9E-8EDF-F325D0BD6798}" type="presOf" srcId="{CCFED858-E1BE-42DB-A4CD-FED0655F1943}" destId="{9E9E9FDD-E7EA-4DCF-9AB0-11BDF8283DEF}" srcOrd="0" destOrd="0" presId="urn:microsoft.com/office/officeart/2005/8/layout/vProcess5"/>
    <dgm:cxn modelId="{5F1D20F0-7EBB-47D2-A821-80515CCEA384}" type="presOf" srcId="{11406FDB-2C38-4AC3-8E4D-50789D89CE30}" destId="{700901A4-B076-4152-9429-B30A578A6A85}" srcOrd="1" destOrd="0" presId="urn:microsoft.com/office/officeart/2005/8/layout/vProcess5"/>
    <dgm:cxn modelId="{C4559574-AAC9-45ED-81C0-BBE5A0DF9416}" type="presOf" srcId="{11406FDB-2C38-4AC3-8E4D-50789D89CE30}" destId="{9826A4FC-780A-46D4-A2EF-03F0B3E8AD97}" srcOrd="0" destOrd="0" presId="urn:microsoft.com/office/officeart/2005/8/layout/vProcess5"/>
    <dgm:cxn modelId="{82F4FA40-2D8E-4502-A9D9-CC442515FDBD}" type="presOf" srcId="{587A250C-FFCB-438E-B340-8328F5FB345D}" destId="{1027869F-0D95-4743-B3BD-9A2D18D90C3A}" srcOrd="1" destOrd="0" presId="urn:microsoft.com/office/officeart/2005/8/layout/vProcess5"/>
    <dgm:cxn modelId="{1D159A56-275F-464D-9C98-7D14CB52BFC9}" srcId="{7DDB9D3E-A4E7-4704-8126-1DBD9F851A93}" destId="{11406FDB-2C38-4AC3-8E4D-50789D89CE30}" srcOrd="0" destOrd="0" parTransId="{87AD30AA-7AC6-4813-BA48-2CAF65D31AEE}" sibTransId="{4AA11926-9EC5-4E29-8BF3-961C46609AAB}"/>
    <dgm:cxn modelId="{09E40A65-8B7F-482F-818C-FDF017AF732B}" type="presOf" srcId="{CCFED858-E1BE-42DB-A4CD-FED0655F1943}" destId="{3B19D9CF-F18B-4AAB-B86B-913F043DB30A}" srcOrd="1" destOrd="0" presId="urn:microsoft.com/office/officeart/2005/8/layout/vProcess5"/>
    <dgm:cxn modelId="{554D8EA0-30FE-4B5A-818C-C41D5F21F072}" srcId="{7DDB9D3E-A4E7-4704-8126-1DBD9F851A93}" destId="{587A250C-FFCB-438E-B340-8328F5FB345D}" srcOrd="1" destOrd="0" parTransId="{6DEF3196-D9F2-4886-833F-198F453E54F0}" sibTransId="{6F3E7BBB-1ACE-4DE3-AD96-016C9825CB6B}"/>
    <dgm:cxn modelId="{0888D666-6F46-4082-9531-B7F2B3770104}" type="presOf" srcId="{7DDB9D3E-A4E7-4704-8126-1DBD9F851A93}" destId="{37C77593-D3B8-4160-92EB-743AFFEF7EEE}" srcOrd="0" destOrd="0" presId="urn:microsoft.com/office/officeart/2005/8/layout/vProcess5"/>
    <dgm:cxn modelId="{6744D4E5-940A-4F49-939A-24D2D3AC0580}" type="presOf" srcId="{587A250C-FFCB-438E-B340-8328F5FB345D}" destId="{AD5BFDB8-B6B5-48E8-8219-9B19F8FE8216}" srcOrd="0" destOrd="0" presId="urn:microsoft.com/office/officeart/2005/8/layout/vProcess5"/>
    <dgm:cxn modelId="{07661E24-5809-4ED5-9E3D-B2EF37633754}" srcId="{7DDB9D3E-A4E7-4704-8126-1DBD9F851A93}" destId="{CCFED858-E1BE-42DB-A4CD-FED0655F1943}" srcOrd="2" destOrd="0" parTransId="{F6A44A7E-315E-4F5D-A958-5B02707CD1B1}" sibTransId="{0FE0FF75-7762-43D3-848E-F755F96DECE5}"/>
    <dgm:cxn modelId="{B95CAD44-BEA6-46DF-A195-EE0F01D7F9B7}" type="presOf" srcId="{6F3E7BBB-1ACE-4DE3-AD96-016C9825CB6B}" destId="{414A6D2F-7935-4872-A3F1-9D04A97E832A}" srcOrd="0" destOrd="0" presId="urn:microsoft.com/office/officeart/2005/8/layout/vProcess5"/>
    <dgm:cxn modelId="{D4480DE7-A469-4EBE-8B4A-2CDA28C20338}" type="presParOf" srcId="{37C77593-D3B8-4160-92EB-743AFFEF7EEE}" destId="{D0CCAF2F-D5FA-4E3C-BDAB-14744D3F8445}" srcOrd="0" destOrd="0" presId="urn:microsoft.com/office/officeart/2005/8/layout/vProcess5"/>
    <dgm:cxn modelId="{A280C3A4-88E6-4776-B5D4-07F96A1A2E31}" type="presParOf" srcId="{37C77593-D3B8-4160-92EB-743AFFEF7EEE}" destId="{9826A4FC-780A-46D4-A2EF-03F0B3E8AD97}" srcOrd="1" destOrd="0" presId="urn:microsoft.com/office/officeart/2005/8/layout/vProcess5"/>
    <dgm:cxn modelId="{A9C272F1-34D9-41CA-97B5-C45D8F1D0D57}" type="presParOf" srcId="{37C77593-D3B8-4160-92EB-743AFFEF7EEE}" destId="{AD5BFDB8-B6B5-48E8-8219-9B19F8FE8216}" srcOrd="2" destOrd="0" presId="urn:microsoft.com/office/officeart/2005/8/layout/vProcess5"/>
    <dgm:cxn modelId="{513A81AB-56FD-49EA-8C69-E25A4A7AEDCA}" type="presParOf" srcId="{37C77593-D3B8-4160-92EB-743AFFEF7EEE}" destId="{9E9E9FDD-E7EA-4DCF-9AB0-11BDF8283DEF}" srcOrd="3" destOrd="0" presId="urn:microsoft.com/office/officeart/2005/8/layout/vProcess5"/>
    <dgm:cxn modelId="{B60E5BF5-41A4-416D-AFA8-B77CE3E72C6D}" type="presParOf" srcId="{37C77593-D3B8-4160-92EB-743AFFEF7EEE}" destId="{42171B47-3FD0-47E2-8A15-3192E806DE0A}" srcOrd="4" destOrd="0" presId="urn:microsoft.com/office/officeart/2005/8/layout/vProcess5"/>
    <dgm:cxn modelId="{0C3490E2-57B7-49F7-A957-23E6D2A0E55C}" type="presParOf" srcId="{37C77593-D3B8-4160-92EB-743AFFEF7EEE}" destId="{414A6D2F-7935-4872-A3F1-9D04A97E832A}" srcOrd="5" destOrd="0" presId="urn:microsoft.com/office/officeart/2005/8/layout/vProcess5"/>
    <dgm:cxn modelId="{C2E4F951-A44B-404C-A0E1-D71C0499C968}" type="presParOf" srcId="{37C77593-D3B8-4160-92EB-743AFFEF7EEE}" destId="{700901A4-B076-4152-9429-B30A578A6A85}" srcOrd="6" destOrd="0" presId="urn:microsoft.com/office/officeart/2005/8/layout/vProcess5"/>
    <dgm:cxn modelId="{1088709E-FE0B-48E1-90C7-C17FEA6300A7}" type="presParOf" srcId="{37C77593-D3B8-4160-92EB-743AFFEF7EEE}" destId="{1027869F-0D95-4743-B3BD-9A2D18D90C3A}" srcOrd="7" destOrd="0" presId="urn:microsoft.com/office/officeart/2005/8/layout/vProcess5"/>
    <dgm:cxn modelId="{1E13578E-FA89-42A6-BD50-2812905B5B60}" type="presParOf" srcId="{37C77593-D3B8-4160-92EB-743AFFEF7EEE}" destId="{3B19D9CF-F18B-4AAB-B86B-913F043DB30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73518-8888-49A2-B6AD-FC7C97AF1765}">
      <dsp:nvSpPr>
        <dsp:cNvPr id="0" name=""/>
        <dsp:cNvSpPr/>
      </dsp:nvSpPr>
      <dsp:spPr>
        <a:xfrm>
          <a:off x="4012413" y="3477788"/>
          <a:ext cx="2732813" cy="500064"/>
        </a:xfrm>
        <a:custGeom>
          <a:avLst/>
          <a:gdLst/>
          <a:ahLst/>
          <a:cxnLst/>
          <a:rect l="0" t="0" r="0" b="0"/>
          <a:pathLst>
            <a:path>
              <a:moveTo>
                <a:pt x="0" y="0"/>
              </a:moveTo>
              <a:lnTo>
                <a:pt x="0" y="253721"/>
              </a:lnTo>
              <a:lnTo>
                <a:pt x="2732813" y="253721"/>
              </a:lnTo>
              <a:lnTo>
                <a:pt x="2732813" y="500064"/>
              </a:lnTo>
            </a:path>
          </a:pathLst>
        </a:custGeom>
        <a:noFill/>
        <a:ln w="50800" cap="flat" cmpd="sng" algn="ctr">
          <a:solidFill>
            <a:srgbClr val="3366FF"/>
          </a:solidFill>
          <a:prstDash val="solid"/>
        </a:ln>
        <a:effectLst/>
      </dsp:spPr>
      <dsp:style>
        <a:lnRef idx="2">
          <a:scrgbClr r="0" g="0" b="0"/>
        </a:lnRef>
        <a:fillRef idx="0">
          <a:scrgbClr r="0" g="0" b="0"/>
        </a:fillRef>
        <a:effectRef idx="0">
          <a:scrgbClr r="0" g="0" b="0"/>
        </a:effectRef>
        <a:fontRef idx="minor"/>
      </dsp:style>
    </dsp:sp>
    <dsp:sp modelId="{65E7EC13-3984-4D19-9466-F648D9512C58}">
      <dsp:nvSpPr>
        <dsp:cNvPr id="0" name=""/>
        <dsp:cNvSpPr/>
      </dsp:nvSpPr>
      <dsp:spPr>
        <a:xfrm>
          <a:off x="3966693" y="3477788"/>
          <a:ext cx="91440" cy="492686"/>
        </a:xfrm>
        <a:custGeom>
          <a:avLst/>
          <a:gdLst/>
          <a:ahLst/>
          <a:cxnLst/>
          <a:rect l="0" t="0" r="0" b="0"/>
          <a:pathLst>
            <a:path>
              <a:moveTo>
                <a:pt x="45720" y="0"/>
              </a:moveTo>
              <a:lnTo>
                <a:pt x="45720" y="492686"/>
              </a:lnTo>
            </a:path>
          </a:pathLst>
        </a:custGeom>
        <a:noFill/>
        <a:ln w="50800" cap="flat" cmpd="sng" algn="ctr">
          <a:solidFill>
            <a:srgbClr val="3366FF"/>
          </a:solidFill>
          <a:prstDash val="solid"/>
        </a:ln>
        <a:effectLst/>
      </dsp:spPr>
      <dsp:style>
        <a:lnRef idx="2">
          <a:scrgbClr r="0" g="0" b="0"/>
        </a:lnRef>
        <a:fillRef idx="0">
          <a:scrgbClr r="0" g="0" b="0"/>
        </a:fillRef>
        <a:effectRef idx="0">
          <a:scrgbClr r="0" g="0" b="0"/>
        </a:effectRef>
        <a:fontRef idx="minor"/>
      </dsp:style>
    </dsp:sp>
    <dsp:sp modelId="{30094173-E9AF-4198-8B33-723156D0E62A}">
      <dsp:nvSpPr>
        <dsp:cNvPr id="0" name=""/>
        <dsp:cNvSpPr/>
      </dsp:nvSpPr>
      <dsp:spPr>
        <a:xfrm>
          <a:off x="1173601" y="3477788"/>
          <a:ext cx="2838811" cy="492686"/>
        </a:xfrm>
        <a:custGeom>
          <a:avLst/>
          <a:gdLst/>
          <a:ahLst/>
          <a:cxnLst/>
          <a:rect l="0" t="0" r="0" b="0"/>
          <a:pathLst>
            <a:path>
              <a:moveTo>
                <a:pt x="2838811" y="0"/>
              </a:moveTo>
              <a:lnTo>
                <a:pt x="2838811" y="246343"/>
              </a:lnTo>
              <a:lnTo>
                <a:pt x="0" y="246343"/>
              </a:lnTo>
              <a:lnTo>
                <a:pt x="0" y="492686"/>
              </a:lnTo>
            </a:path>
          </a:pathLst>
        </a:custGeom>
        <a:noFill/>
        <a:ln w="50800" cap="flat" cmpd="sng" algn="ctr">
          <a:solidFill>
            <a:srgbClr val="3366FF"/>
          </a:solidFill>
          <a:prstDash val="solid"/>
        </a:ln>
        <a:effectLst/>
      </dsp:spPr>
      <dsp:style>
        <a:lnRef idx="2">
          <a:scrgbClr r="0" g="0" b="0"/>
        </a:lnRef>
        <a:fillRef idx="0">
          <a:scrgbClr r="0" g="0" b="0"/>
        </a:fillRef>
        <a:effectRef idx="0">
          <a:scrgbClr r="0" g="0" b="0"/>
        </a:effectRef>
        <a:fontRef idx="minor"/>
      </dsp:style>
    </dsp:sp>
    <dsp:sp modelId="{ABB93F15-E4D2-4791-A314-6264D24D9A06}">
      <dsp:nvSpPr>
        <dsp:cNvPr id="0" name=""/>
        <dsp:cNvSpPr/>
      </dsp:nvSpPr>
      <dsp:spPr>
        <a:xfrm>
          <a:off x="2024036" y="1142982"/>
          <a:ext cx="3976752" cy="2334805"/>
        </a:xfrm>
        <a:prstGeom prst="ellipse">
          <a:avLst/>
        </a:prstGeom>
        <a:solidFill>
          <a:schemeClr val="bg1"/>
        </a:solidFill>
        <a:ln w="60325"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i="1" kern="1200" dirty="0" smtClean="0">
              <a:solidFill>
                <a:schemeClr val="tx1"/>
              </a:solidFill>
              <a:latin typeface="+mn-lt"/>
              <a:ea typeface="+mn-ea"/>
              <a:cs typeface="+mn-cs"/>
            </a:rPr>
            <a:t>«</a:t>
          </a:r>
          <a:r>
            <a:rPr lang="ru-RU" sz="2200" i="1" kern="1200" dirty="0" err="1" smtClean="0">
              <a:solidFill>
                <a:schemeClr val="tx1"/>
              </a:solidFill>
              <a:latin typeface="+mn-lt"/>
              <a:ea typeface="+mn-ea"/>
              <a:cs typeface="+mn-cs"/>
            </a:rPr>
            <a:t>Моноцелевые</a:t>
          </a:r>
          <a:r>
            <a:rPr lang="ru-RU" sz="2200" i="1" kern="1200" dirty="0" smtClean="0">
              <a:solidFill>
                <a:schemeClr val="tx1"/>
              </a:solidFill>
              <a:latin typeface="+mn-lt"/>
              <a:ea typeface="+mn-ea"/>
              <a:cs typeface="+mn-cs"/>
            </a:rPr>
            <a:t>» занятия,</a:t>
          </a:r>
          <a:r>
            <a:rPr lang="ru-RU" sz="2200" kern="1200" dirty="0" smtClean="0">
              <a:solidFill>
                <a:schemeClr val="tx1"/>
              </a:solidFill>
              <a:latin typeface="+mn-lt"/>
              <a:ea typeface="+mn-ea"/>
              <a:cs typeface="+mn-cs"/>
            </a:rPr>
            <a:t> формируют следующие навыки:</a:t>
          </a:r>
          <a:endParaRPr lang="ru-RU" sz="2200" kern="1200" dirty="0"/>
        </a:p>
      </dsp:txBody>
      <dsp:txXfrm>
        <a:off x="2606418" y="1484906"/>
        <a:ext cx="2811988" cy="1650957"/>
      </dsp:txXfrm>
    </dsp:sp>
    <dsp:sp modelId="{FFB00757-7229-44DC-BC4B-7091F797A282}">
      <dsp:nvSpPr>
        <dsp:cNvPr id="0" name=""/>
        <dsp:cNvSpPr/>
      </dsp:nvSpPr>
      <dsp:spPr>
        <a:xfrm>
          <a:off x="538" y="3970474"/>
          <a:ext cx="2346125" cy="1173062"/>
        </a:xfrm>
        <a:prstGeom prst="rect">
          <a:avLst/>
        </a:prstGeom>
        <a:solidFill>
          <a:schemeClr val="bg1"/>
        </a:solidFill>
        <a:ln w="60325"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i="1" kern="1200" dirty="0" smtClean="0">
              <a:solidFill>
                <a:schemeClr val="tx1"/>
              </a:solidFill>
            </a:rPr>
            <a:t>интонационные</a:t>
          </a:r>
          <a:endParaRPr lang="ru-RU" sz="2200" kern="1200" dirty="0">
            <a:solidFill>
              <a:schemeClr val="tx1"/>
            </a:solidFill>
          </a:endParaRPr>
        </a:p>
      </dsp:txBody>
      <dsp:txXfrm>
        <a:off x="538" y="3970474"/>
        <a:ext cx="2346125" cy="1173062"/>
      </dsp:txXfrm>
    </dsp:sp>
    <dsp:sp modelId="{B55CB065-E7FF-48FF-BDCB-285E4158DFEA}">
      <dsp:nvSpPr>
        <dsp:cNvPr id="0" name=""/>
        <dsp:cNvSpPr/>
      </dsp:nvSpPr>
      <dsp:spPr>
        <a:xfrm>
          <a:off x="2839350" y="3970474"/>
          <a:ext cx="2346125" cy="1173062"/>
        </a:xfrm>
        <a:prstGeom prst="rect">
          <a:avLst/>
        </a:prstGeom>
        <a:solidFill>
          <a:schemeClr val="bg1"/>
        </a:solidFill>
        <a:ln w="60325"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i="1" kern="1200" dirty="0" smtClean="0">
              <a:solidFill>
                <a:schemeClr val="tx1"/>
              </a:solidFill>
            </a:rPr>
            <a:t>лексические </a:t>
          </a:r>
          <a:endParaRPr lang="ru-RU" sz="2200" kern="1200" dirty="0">
            <a:solidFill>
              <a:schemeClr val="tx1"/>
            </a:solidFill>
          </a:endParaRPr>
        </a:p>
      </dsp:txBody>
      <dsp:txXfrm>
        <a:off x="2839350" y="3970474"/>
        <a:ext cx="2346125" cy="1173062"/>
      </dsp:txXfrm>
    </dsp:sp>
    <dsp:sp modelId="{57B26053-67D8-4071-A58F-E4A3535DAFDA}">
      <dsp:nvSpPr>
        <dsp:cNvPr id="0" name=""/>
        <dsp:cNvSpPr/>
      </dsp:nvSpPr>
      <dsp:spPr>
        <a:xfrm>
          <a:off x="5572164" y="3977853"/>
          <a:ext cx="2346125" cy="1173062"/>
        </a:xfrm>
        <a:prstGeom prst="rect">
          <a:avLst/>
        </a:prstGeom>
        <a:solidFill>
          <a:schemeClr val="bg1"/>
        </a:solidFill>
        <a:ln w="60325"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i="1" kern="1200" dirty="0" smtClean="0">
              <a:solidFill>
                <a:schemeClr val="tx1"/>
              </a:solidFill>
            </a:rPr>
            <a:t>грамматические</a:t>
          </a:r>
          <a:endParaRPr lang="ru-RU" sz="2200" kern="1200" dirty="0">
            <a:solidFill>
              <a:schemeClr val="tx1"/>
            </a:solidFill>
          </a:endParaRPr>
        </a:p>
      </dsp:txBody>
      <dsp:txXfrm>
        <a:off x="5572164" y="3977853"/>
        <a:ext cx="2346125" cy="1173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s-ES"/>
          </a:p>
        </p:txBody>
      </p:sp>
      <p:sp>
        <p:nvSpPr>
          <p:cNvPr id="5" name="Нижний колонтитул 4"/>
          <p:cNvSpPr>
            <a:spLocks noGrp="1"/>
          </p:cNvSpPr>
          <p:nvPr>
            <p:ph type="ftr" sz="quarter" idx="11"/>
          </p:nvPr>
        </p:nvSpPr>
        <p:spPr/>
        <p:txBody>
          <a:bodyPr/>
          <a:lstStyle>
            <a:lvl1pPr>
              <a:defRPr/>
            </a:lvl1pPr>
          </a:lstStyle>
          <a:p>
            <a:endParaRPr lang="es-ES"/>
          </a:p>
        </p:txBody>
      </p:sp>
      <p:sp>
        <p:nvSpPr>
          <p:cNvPr id="6" name="Номер слайда 5"/>
          <p:cNvSpPr>
            <a:spLocks noGrp="1"/>
          </p:cNvSpPr>
          <p:nvPr>
            <p:ph type="sldNum" sz="quarter" idx="12"/>
          </p:nvPr>
        </p:nvSpPr>
        <p:spPr/>
        <p:txBody>
          <a:bodyPr/>
          <a:lstStyle>
            <a:lvl1pPr>
              <a:defRPr/>
            </a:lvl1pPr>
          </a:lstStyle>
          <a:p>
            <a:fld id="{6A0CDEF7-F007-4B93-AB7F-3C20F90F8A74}" type="slidenum">
              <a:rPr lang="es-ES"/>
              <a:pPr/>
              <a:t>‹#›</a:t>
            </a:fld>
            <a:endParaRPr lang="es-E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s-ES"/>
          </a:p>
        </p:txBody>
      </p:sp>
      <p:sp>
        <p:nvSpPr>
          <p:cNvPr id="5" name="Нижний колонтитул 4"/>
          <p:cNvSpPr>
            <a:spLocks noGrp="1"/>
          </p:cNvSpPr>
          <p:nvPr>
            <p:ph type="ftr" sz="quarter" idx="11"/>
          </p:nvPr>
        </p:nvSpPr>
        <p:spPr/>
        <p:txBody>
          <a:bodyPr/>
          <a:lstStyle>
            <a:lvl1pPr>
              <a:defRPr/>
            </a:lvl1pPr>
          </a:lstStyle>
          <a:p>
            <a:endParaRPr lang="es-ES"/>
          </a:p>
        </p:txBody>
      </p:sp>
      <p:sp>
        <p:nvSpPr>
          <p:cNvPr id="6" name="Номер слайда 5"/>
          <p:cNvSpPr>
            <a:spLocks noGrp="1"/>
          </p:cNvSpPr>
          <p:nvPr>
            <p:ph type="sldNum" sz="quarter" idx="12"/>
          </p:nvPr>
        </p:nvSpPr>
        <p:spPr/>
        <p:txBody>
          <a:bodyPr/>
          <a:lstStyle>
            <a:lvl1pPr>
              <a:defRPr/>
            </a:lvl1pPr>
          </a:lstStyle>
          <a:p>
            <a:fld id="{AA3D2CA0-B24F-43DD-9298-0F7D32684D27}" type="slidenum">
              <a:rPr lang="es-ES"/>
              <a:pPr/>
              <a:t>‹#›</a:t>
            </a:fld>
            <a:endParaRPr lang="es-E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s-ES"/>
          </a:p>
        </p:txBody>
      </p:sp>
      <p:sp>
        <p:nvSpPr>
          <p:cNvPr id="5" name="Нижний колонтитул 4"/>
          <p:cNvSpPr>
            <a:spLocks noGrp="1"/>
          </p:cNvSpPr>
          <p:nvPr>
            <p:ph type="ftr" sz="quarter" idx="11"/>
          </p:nvPr>
        </p:nvSpPr>
        <p:spPr/>
        <p:txBody>
          <a:bodyPr/>
          <a:lstStyle>
            <a:lvl1pPr>
              <a:defRPr/>
            </a:lvl1pPr>
          </a:lstStyle>
          <a:p>
            <a:endParaRPr lang="es-ES"/>
          </a:p>
        </p:txBody>
      </p:sp>
      <p:sp>
        <p:nvSpPr>
          <p:cNvPr id="6" name="Номер слайда 5"/>
          <p:cNvSpPr>
            <a:spLocks noGrp="1"/>
          </p:cNvSpPr>
          <p:nvPr>
            <p:ph type="sldNum" sz="quarter" idx="12"/>
          </p:nvPr>
        </p:nvSpPr>
        <p:spPr/>
        <p:txBody>
          <a:bodyPr/>
          <a:lstStyle>
            <a:lvl1pPr>
              <a:defRPr/>
            </a:lvl1pPr>
          </a:lstStyle>
          <a:p>
            <a:fld id="{2CD3C25C-C93F-4FAB-848D-269DB37017EE}"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s-ES"/>
          </a:p>
        </p:txBody>
      </p:sp>
      <p:sp>
        <p:nvSpPr>
          <p:cNvPr id="6" name="Нижний колонтитул 5"/>
          <p:cNvSpPr>
            <a:spLocks noGrp="1"/>
          </p:cNvSpPr>
          <p:nvPr>
            <p:ph type="ftr" sz="quarter" idx="11"/>
          </p:nvPr>
        </p:nvSpPr>
        <p:spPr/>
        <p:txBody>
          <a:bodyPr/>
          <a:lstStyle>
            <a:lvl1pPr>
              <a:defRPr/>
            </a:lvl1pPr>
          </a:lstStyle>
          <a:p>
            <a:endParaRPr lang="es-ES"/>
          </a:p>
        </p:txBody>
      </p:sp>
      <p:sp>
        <p:nvSpPr>
          <p:cNvPr id="7" name="Номер слайда 6"/>
          <p:cNvSpPr>
            <a:spLocks noGrp="1"/>
          </p:cNvSpPr>
          <p:nvPr>
            <p:ph type="sldNum" sz="quarter" idx="12"/>
          </p:nvPr>
        </p:nvSpPr>
        <p:spPr/>
        <p:txBody>
          <a:bodyPr/>
          <a:lstStyle>
            <a:lvl1pPr>
              <a:defRPr/>
            </a:lvl1pPr>
          </a:lstStyle>
          <a:p>
            <a:fld id="{6A8F2346-8AE0-4950-B85D-A9F2E58D7415}"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s-ES"/>
          </a:p>
        </p:txBody>
      </p:sp>
      <p:sp>
        <p:nvSpPr>
          <p:cNvPr id="8" name="Нижний колонтитул 7"/>
          <p:cNvSpPr>
            <a:spLocks noGrp="1"/>
          </p:cNvSpPr>
          <p:nvPr>
            <p:ph type="ftr" sz="quarter" idx="11"/>
          </p:nvPr>
        </p:nvSpPr>
        <p:spPr/>
        <p:txBody>
          <a:bodyPr/>
          <a:lstStyle>
            <a:lvl1pPr>
              <a:defRPr/>
            </a:lvl1pPr>
          </a:lstStyle>
          <a:p>
            <a:endParaRPr lang="es-ES"/>
          </a:p>
        </p:txBody>
      </p:sp>
      <p:sp>
        <p:nvSpPr>
          <p:cNvPr id="9" name="Номер слайда 8"/>
          <p:cNvSpPr>
            <a:spLocks noGrp="1"/>
          </p:cNvSpPr>
          <p:nvPr>
            <p:ph type="sldNum" sz="quarter" idx="12"/>
          </p:nvPr>
        </p:nvSpPr>
        <p:spPr/>
        <p:txBody>
          <a:bodyPr/>
          <a:lstStyle>
            <a:lvl1pPr>
              <a:defRPr/>
            </a:lvl1pPr>
          </a:lstStyle>
          <a:p>
            <a:fld id="{F1B77A5E-6140-4798-B58C-D9425DDF8734}"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s-ES"/>
          </a:p>
        </p:txBody>
      </p:sp>
      <p:sp>
        <p:nvSpPr>
          <p:cNvPr id="4" name="Нижний колонтитул 3"/>
          <p:cNvSpPr>
            <a:spLocks noGrp="1"/>
          </p:cNvSpPr>
          <p:nvPr>
            <p:ph type="ftr" sz="quarter" idx="11"/>
          </p:nvPr>
        </p:nvSpPr>
        <p:spPr/>
        <p:txBody>
          <a:bodyPr/>
          <a:lstStyle>
            <a:lvl1pPr>
              <a:defRPr/>
            </a:lvl1pPr>
          </a:lstStyle>
          <a:p>
            <a:endParaRPr lang="es-ES"/>
          </a:p>
        </p:txBody>
      </p:sp>
      <p:sp>
        <p:nvSpPr>
          <p:cNvPr id="5" name="Номер слайда 4"/>
          <p:cNvSpPr>
            <a:spLocks noGrp="1"/>
          </p:cNvSpPr>
          <p:nvPr>
            <p:ph type="sldNum" sz="quarter" idx="12"/>
          </p:nvPr>
        </p:nvSpPr>
        <p:spPr/>
        <p:txBody>
          <a:bodyPr/>
          <a:lstStyle>
            <a:lvl1pPr>
              <a:defRPr/>
            </a:lvl1pPr>
          </a:lstStyle>
          <a:p>
            <a:fld id="{683B43A3-00F3-4DED-A1D6-5ACAB064B794}"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s-ES"/>
          </a:p>
        </p:txBody>
      </p:sp>
      <p:sp>
        <p:nvSpPr>
          <p:cNvPr id="3" name="Нижний колонтитул 2"/>
          <p:cNvSpPr>
            <a:spLocks noGrp="1"/>
          </p:cNvSpPr>
          <p:nvPr>
            <p:ph type="ftr" sz="quarter" idx="11"/>
          </p:nvPr>
        </p:nvSpPr>
        <p:spPr/>
        <p:txBody>
          <a:bodyPr/>
          <a:lstStyle>
            <a:lvl1pPr>
              <a:defRPr/>
            </a:lvl1pPr>
          </a:lstStyle>
          <a:p>
            <a:endParaRPr lang="es-ES"/>
          </a:p>
        </p:txBody>
      </p:sp>
      <p:sp>
        <p:nvSpPr>
          <p:cNvPr id="4" name="Номер слайда 3"/>
          <p:cNvSpPr>
            <a:spLocks noGrp="1"/>
          </p:cNvSpPr>
          <p:nvPr>
            <p:ph type="sldNum" sz="quarter" idx="12"/>
          </p:nvPr>
        </p:nvSpPr>
        <p:spPr/>
        <p:txBody>
          <a:bodyPr/>
          <a:lstStyle>
            <a:lvl1pPr>
              <a:defRPr/>
            </a:lvl1pPr>
          </a:lstStyle>
          <a:p>
            <a:fld id="{39154339-2DC2-431B-BAF7-0EFA7710B04B}"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s-ES"/>
          </a:p>
        </p:txBody>
      </p:sp>
      <p:sp>
        <p:nvSpPr>
          <p:cNvPr id="6" name="Нижний колонтитул 5"/>
          <p:cNvSpPr>
            <a:spLocks noGrp="1"/>
          </p:cNvSpPr>
          <p:nvPr>
            <p:ph type="ftr" sz="quarter" idx="11"/>
          </p:nvPr>
        </p:nvSpPr>
        <p:spPr/>
        <p:txBody>
          <a:bodyPr/>
          <a:lstStyle>
            <a:lvl1pPr>
              <a:defRPr/>
            </a:lvl1pPr>
          </a:lstStyle>
          <a:p>
            <a:endParaRPr lang="es-ES"/>
          </a:p>
        </p:txBody>
      </p:sp>
      <p:sp>
        <p:nvSpPr>
          <p:cNvPr id="7" name="Номер слайда 6"/>
          <p:cNvSpPr>
            <a:spLocks noGrp="1"/>
          </p:cNvSpPr>
          <p:nvPr>
            <p:ph type="sldNum" sz="quarter" idx="12"/>
          </p:nvPr>
        </p:nvSpPr>
        <p:spPr/>
        <p:txBody>
          <a:bodyPr/>
          <a:lstStyle>
            <a:lvl1pPr>
              <a:defRPr/>
            </a:lvl1pPr>
          </a:lstStyle>
          <a:p>
            <a:fld id="{625CFFF0-5437-431B-BE98-C791B04A7066}"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s-ES"/>
          </a:p>
        </p:txBody>
      </p:sp>
      <p:sp>
        <p:nvSpPr>
          <p:cNvPr id="6" name="Нижний колонтитул 5"/>
          <p:cNvSpPr>
            <a:spLocks noGrp="1"/>
          </p:cNvSpPr>
          <p:nvPr>
            <p:ph type="ftr" sz="quarter" idx="11"/>
          </p:nvPr>
        </p:nvSpPr>
        <p:spPr/>
        <p:txBody>
          <a:bodyPr/>
          <a:lstStyle>
            <a:lvl1pPr>
              <a:defRPr/>
            </a:lvl1pPr>
          </a:lstStyle>
          <a:p>
            <a:endParaRPr lang="es-ES"/>
          </a:p>
        </p:txBody>
      </p:sp>
      <p:sp>
        <p:nvSpPr>
          <p:cNvPr id="7" name="Номер слайда 6"/>
          <p:cNvSpPr>
            <a:spLocks noGrp="1"/>
          </p:cNvSpPr>
          <p:nvPr>
            <p:ph type="sldNum" sz="quarter" idx="12"/>
          </p:nvPr>
        </p:nvSpPr>
        <p:spPr/>
        <p:txBody>
          <a:bodyPr/>
          <a:lstStyle>
            <a:lvl1pPr>
              <a:defRPr/>
            </a:lvl1pPr>
          </a:lstStyle>
          <a:p>
            <a:fld id="{CA5BCB11-A875-49DA-8DCA-F2CBF08969DA}"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s-ES"/>
          </a:p>
        </p:txBody>
      </p:sp>
      <p:sp>
        <p:nvSpPr>
          <p:cNvPr id="5" name="Нижний колонтитул 4"/>
          <p:cNvSpPr>
            <a:spLocks noGrp="1"/>
          </p:cNvSpPr>
          <p:nvPr>
            <p:ph type="ftr" sz="quarter" idx="11"/>
          </p:nvPr>
        </p:nvSpPr>
        <p:spPr/>
        <p:txBody>
          <a:bodyPr/>
          <a:lstStyle>
            <a:lvl1pPr>
              <a:defRPr/>
            </a:lvl1pPr>
          </a:lstStyle>
          <a:p>
            <a:endParaRPr lang="es-ES"/>
          </a:p>
        </p:txBody>
      </p:sp>
      <p:sp>
        <p:nvSpPr>
          <p:cNvPr id="6" name="Номер слайда 5"/>
          <p:cNvSpPr>
            <a:spLocks noGrp="1"/>
          </p:cNvSpPr>
          <p:nvPr>
            <p:ph type="sldNum" sz="quarter" idx="12"/>
          </p:nvPr>
        </p:nvSpPr>
        <p:spPr/>
        <p:txBody>
          <a:bodyPr/>
          <a:lstStyle>
            <a:lvl1pPr>
              <a:defRPr/>
            </a:lvl1pPr>
          </a:lstStyle>
          <a:p>
            <a:fld id="{3B1B510F-69B7-431B-9447-6B83171D011D}"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s-ES"/>
          </a:p>
        </p:txBody>
      </p:sp>
      <p:sp>
        <p:nvSpPr>
          <p:cNvPr id="5" name="Нижний колонтитул 4"/>
          <p:cNvSpPr>
            <a:spLocks noGrp="1"/>
          </p:cNvSpPr>
          <p:nvPr>
            <p:ph type="ftr" sz="quarter" idx="11"/>
          </p:nvPr>
        </p:nvSpPr>
        <p:spPr/>
        <p:txBody>
          <a:bodyPr/>
          <a:lstStyle>
            <a:lvl1pPr>
              <a:defRPr/>
            </a:lvl1pPr>
          </a:lstStyle>
          <a:p>
            <a:endParaRPr lang="es-ES"/>
          </a:p>
        </p:txBody>
      </p:sp>
      <p:sp>
        <p:nvSpPr>
          <p:cNvPr id="6" name="Номер слайда 5"/>
          <p:cNvSpPr>
            <a:spLocks noGrp="1"/>
          </p:cNvSpPr>
          <p:nvPr>
            <p:ph type="sldNum" sz="quarter" idx="12"/>
          </p:nvPr>
        </p:nvSpPr>
        <p:spPr/>
        <p:txBody>
          <a:bodyPr/>
          <a:lstStyle>
            <a:lvl1pPr>
              <a:defRPr/>
            </a:lvl1pPr>
          </a:lstStyle>
          <a:p>
            <a:fld id="{31594BF5-CD83-4798-B0ED-C084DC86C938}"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659BE37-4C84-440B-B246-981C18540A46}"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diagramLayout" Target="../diagrams/layout2.xml"/><Relationship Id="rId7" Type="http://schemas.openxmlformats.org/officeDocument/2006/relationships/slide" Target="slide14.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3.xml"/><Relationship Id="rId7" Type="http://schemas.openxmlformats.org/officeDocument/2006/relationships/slide" Target="slide16.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slide" Target="slide18.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diagramLayout" Target="../diagrams/layout5.xml"/><Relationship Id="rId7" Type="http://schemas.openxmlformats.org/officeDocument/2006/relationships/slide" Target="slide19.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slide" Target="slide21.xml"/></Relationships>
</file>

<file path=ppt/slides/_rels/slide9.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diagramLayout" Target="../diagrams/layout6.xml"/><Relationship Id="rId7" Type="http://schemas.openxmlformats.org/officeDocument/2006/relationships/slide" Target="slide22.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slide" Target="slide2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diagramLayout" Target="../diagrams/layout9.xml"/><Relationship Id="rId7" Type="http://schemas.openxmlformats.org/officeDocument/2006/relationships/slide" Target="slide25.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slide" Target="slide2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95536" y="836712"/>
            <a:ext cx="7772400" cy="2520280"/>
          </a:xfrm>
        </p:spPr>
        <p:txBody>
          <a:bodyPr/>
          <a:lstStyle/>
          <a:p>
            <a:r>
              <a:rPr lang="ru-RU" sz="5400" b="1" dirty="0" smtClean="0">
                <a:solidFill>
                  <a:schemeClr val="tx1"/>
                </a:solidFill>
                <a:latin typeface="Monotype Corsiva" pitchFamily="66" charset="0"/>
              </a:rPr>
              <a:t>Структура «</a:t>
            </a:r>
            <a:r>
              <a:rPr lang="ru-RU" sz="5400" b="1" dirty="0" err="1" smtClean="0">
                <a:solidFill>
                  <a:schemeClr val="tx1"/>
                </a:solidFill>
                <a:latin typeface="Monotype Corsiva" pitchFamily="66" charset="0"/>
              </a:rPr>
              <a:t>моноцелевых</a:t>
            </a:r>
            <a:r>
              <a:rPr lang="ru-RU" sz="5400" b="1" dirty="0" smtClean="0">
                <a:solidFill>
                  <a:schemeClr val="tx1"/>
                </a:solidFill>
                <a:latin typeface="Monotype Corsiva" pitchFamily="66" charset="0"/>
              </a:rPr>
              <a:t>» занятий, формирующих навыки</a:t>
            </a:r>
            <a:endParaRPr lang="ru-RU" sz="5400" b="1" dirty="0">
              <a:solidFill>
                <a:schemeClr val="tx1"/>
              </a:solidFill>
              <a:latin typeface="Monotype Corsiva" pitchFamily="66" charset="0"/>
            </a:endParaRPr>
          </a:p>
        </p:txBody>
      </p:sp>
      <p:sp>
        <p:nvSpPr>
          <p:cNvPr id="3" name="Подзаголовок 2"/>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71480"/>
            <a:ext cx="8229600" cy="5626121"/>
          </a:xfrm>
        </p:spPr>
        <p:txBody>
          <a:bodyPr/>
          <a:lstStyle/>
          <a:p>
            <a:pPr>
              <a:buNone/>
            </a:pPr>
            <a:r>
              <a:rPr lang="ru-RU" i="1" dirty="0" smtClean="0">
                <a:solidFill>
                  <a:schemeClr val="tx1"/>
                </a:solidFill>
                <a:latin typeface="+mn-lt"/>
                <a:ea typeface="+mn-ea"/>
                <a:cs typeface="+mn-cs"/>
              </a:rPr>
              <a:t>   </a:t>
            </a:r>
            <a:endParaRPr lang="ru-RU" dirty="0">
              <a:solidFill>
                <a:schemeClr val="tx1"/>
              </a:solidFill>
              <a:latin typeface="+mn-lt"/>
              <a:ea typeface="+mn-ea"/>
              <a:cs typeface="+mn-cs"/>
            </a:endParaRPr>
          </a:p>
          <a:p>
            <a:pPr>
              <a:buNone/>
            </a:pPr>
            <a:endParaRPr lang="ru-RU" dirty="0"/>
          </a:p>
        </p:txBody>
      </p:sp>
      <p:graphicFrame>
        <p:nvGraphicFramePr>
          <p:cNvPr id="5" name="Схема 4"/>
          <p:cNvGraphicFramePr/>
          <p:nvPr/>
        </p:nvGraphicFramePr>
        <p:xfrm>
          <a:off x="642910" y="0"/>
          <a:ext cx="8024826" cy="6286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Прямая соединительная линия 8"/>
          <p:cNvCxnSpPr/>
          <p:nvPr/>
        </p:nvCxnSpPr>
        <p:spPr>
          <a:xfrm rot="5400000">
            <a:off x="1285852" y="3643314"/>
            <a:ext cx="5357850"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rot="10800000">
            <a:off x="857224" y="1714488"/>
            <a:ext cx="678661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10800000">
            <a:off x="785786" y="3286124"/>
            <a:ext cx="7715304"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10800000">
            <a:off x="785786" y="4857760"/>
            <a:ext cx="7643866"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1000100" y="2428868"/>
            <a:ext cx="2928958" cy="461665"/>
          </a:xfrm>
          <a:prstGeom prst="rect">
            <a:avLst/>
          </a:prstGeom>
        </p:spPr>
        <p:txBody>
          <a:bodyPr wrap="square">
            <a:spAutoFit/>
          </a:bodyPr>
          <a:lstStyle/>
          <a:p>
            <a:pPr lvl="0"/>
            <a:r>
              <a:rPr lang="ru-RU" sz="2400" i="1" dirty="0" smtClean="0">
                <a:solidFill>
                  <a:schemeClr val="tx1"/>
                </a:solidFill>
              </a:rPr>
              <a:t>Интонационные</a:t>
            </a:r>
            <a:endParaRPr lang="ru-RU" sz="2400" dirty="0">
              <a:solidFill>
                <a:schemeClr val="tx1"/>
              </a:solidFill>
            </a:endParaRPr>
          </a:p>
        </p:txBody>
      </p:sp>
      <p:sp>
        <p:nvSpPr>
          <p:cNvPr id="22" name="Прямоугольник 21"/>
          <p:cNvSpPr/>
          <p:nvPr/>
        </p:nvSpPr>
        <p:spPr>
          <a:xfrm>
            <a:off x="1000100" y="3929066"/>
            <a:ext cx="2372131" cy="461665"/>
          </a:xfrm>
          <a:prstGeom prst="rect">
            <a:avLst/>
          </a:prstGeom>
        </p:spPr>
        <p:txBody>
          <a:bodyPr wrap="square">
            <a:spAutoFit/>
          </a:bodyPr>
          <a:lstStyle/>
          <a:p>
            <a:pPr lvl="0"/>
            <a:r>
              <a:rPr lang="ru-RU" sz="2400" i="1" dirty="0" smtClean="0">
                <a:solidFill>
                  <a:schemeClr val="tx1"/>
                </a:solidFill>
              </a:rPr>
              <a:t>Лексические</a:t>
            </a:r>
            <a:r>
              <a:rPr lang="ru-RU" i="1" dirty="0" smtClean="0">
                <a:solidFill>
                  <a:schemeClr val="tx1"/>
                </a:solidFill>
              </a:rPr>
              <a:t> </a:t>
            </a:r>
            <a:endParaRPr lang="ru-RU" dirty="0">
              <a:solidFill>
                <a:schemeClr val="tx1"/>
              </a:solidFill>
            </a:endParaRPr>
          </a:p>
        </p:txBody>
      </p:sp>
      <p:sp>
        <p:nvSpPr>
          <p:cNvPr id="23" name="Прямоугольник 22"/>
          <p:cNvSpPr/>
          <p:nvPr/>
        </p:nvSpPr>
        <p:spPr>
          <a:xfrm>
            <a:off x="928662" y="5572140"/>
            <a:ext cx="2928958" cy="461665"/>
          </a:xfrm>
          <a:prstGeom prst="rect">
            <a:avLst/>
          </a:prstGeom>
        </p:spPr>
        <p:txBody>
          <a:bodyPr wrap="square">
            <a:spAutoFit/>
          </a:bodyPr>
          <a:lstStyle/>
          <a:p>
            <a:pPr lvl="0"/>
            <a:r>
              <a:rPr lang="ru-RU" sz="2400" i="1" dirty="0" smtClean="0">
                <a:solidFill>
                  <a:schemeClr val="tx1"/>
                </a:solidFill>
              </a:rPr>
              <a:t>Грамматические</a:t>
            </a:r>
            <a:endParaRPr lang="ru-RU" sz="2400" dirty="0">
              <a:solidFill>
                <a:schemeClr val="tx1"/>
              </a:solidFill>
            </a:endParaRPr>
          </a:p>
        </p:txBody>
      </p:sp>
      <p:sp>
        <p:nvSpPr>
          <p:cNvPr id="24" name="Прямоугольник 23"/>
          <p:cNvSpPr/>
          <p:nvPr/>
        </p:nvSpPr>
        <p:spPr>
          <a:xfrm>
            <a:off x="5000628" y="1142984"/>
            <a:ext cx="2500330" cy="461665"/>
          </a:xfrm>
          <a:prstGeom prst="rect">
            <a:avLst/>
          </a:prstGeom>
        </p:spPr>
        <p:txBody>
          <a:bodyPr wrap="square">
            <a:spAutoFit/>
          </a:bodyPr>
          <a:lstStyle/>
          <a:p>
            <a:r>
              <a:rPr lang="ru-RU" sz="2400" b="1" dirty="0">
                <a:solidFill>
                  <a:schemeClr val="bg1"/>
                </a:solidFill>
              </a:rPr>
              <a:t>Цель занятия </a:t>
            </a:r>
          </a:p>
        </p:txBody>
      </p:sp>
      <p:sp>
        <p:nvSpPr>
          <p:cNvPr id="25" name="Прямоугольник 24"/>
          <p:cNvSpPr/>
          <p:nvPr/>
        </p:nvSpPr>
        <p:spPr>
          <a:xfrm>
            <a:off x="1857356" y="1214422"/>
            <a:ext cx="1785950" cy="461665"/>
          </a:xfrm>
          <a:prstGeom prst="rect">
            <a:avLst/>
          </a:prstGeom>
        </p:spPr>
        <p:txBody>
          <a:bodyPr wrap="square">
            <a:spAutoFit/>
          </a:bodyPr>
          <a:lstStyle/>
          <a:p>
            <a:r>
              <a:rPr lang="ru-RU" sz="2400" b="1" dirty="0">
                <a:solidFill>
                  <a:schemeClr val="bg1"/>
                </a:solidFill>
              </a:rPr>
              <a:t>Н</a:t>
            </a:r>
            <a:r>
              <a:rPr lang="ru-RU" sz="2400" b="1" dirty="0" smtClean="0">
                <a:solidFill>
                  <a:schemeClr val="bg1"/>
                </a:solidFill>
              </a:rPr>
              <a:t>авыки</a:t>
            </a:r>
            <a:endParaRPr lang="ru-RU" sz="2400" b="1" dirty="0">
              <a:solidFill>
                <a:schemeClr val="bg1"/>
              </a:solidFill>
            </a:endParaRPr>
          </a:p>
        </p:txBody>
      </p:sp>
      <p:sp>
        <p:nvSpPr>
          <p:cNvPr id="26" name="Прямоугольник 25"/>
          <p:cNvSpPr/>
          <p:nvPr/>
        </p:nvSpPr>
        <p:spPr>
          <a:xfrm>
            <a:off x="4143372" y="1928802"/>
            <a:ext cx="4714908" cy="1323439"/>
          </a:xfrm>
          <a:prstGeom prst="rect">
            <a:avLst/>
          </a:prstGeom>
        </p:spPr>
        <p:txBody>
          <a:bodyPr wrap="square">
            <a:spAutoFit/>
          </a:bodyPr>
          <a:lstStyle/>
          <a:p>
            <a:r>
              <a:rPr lang="ru-RU" sz="2000" dirty="0" smtClean="0"/>
              <a:t>Сформировать </a:t>
            </a:r>
            <a:r>
              <a:rPr lang="ru-RU" sz="2000" dirty="0"/>
              <a:t>навык опознавания и употребления двух типов интонационной шкалы: нисходящей </a:t>
            </a:r>
            <a:r>
              <a:rPr lang="ru-RU" sz="2000" dirty="0" smtClean="0"/>
              <a:t>и </a:t>
            </a:r>
            <a:r>
              <a:rPr lang="ru-RU" sz="2000" dirty="0"/>
              <a:t>низкой</a:t>
            </a:r>
          </a:p>
        </p:txBody>
      </p:sp>
      <p:sp>
        <p:nvSpPr>
          <p:cNvPr id="27" name="Прямоугольник 26"/>
          <p:cNvSpPr/>
          <p:nvPr/>
        </p:nvSpPr>
        <p:spPr>
          <a:xfrm>
            <a:off x="4071934" y="3429000"/>
            <a:ext cx="4714876" cy="1323439"/>
          </a:xfrm>
          <a:prstGeom prst="rect">
            <a:avLst/>
          </a:prstGeom>
        </p:spPr>
        <p:txBody>
          <a:bodyPr wrap="square">
            <a:spAutoFit/>
          </a:bodyPr>
          <a:lstStyle/>
          <a:p>
            <a:r>
              <a:rPr lang="ru-RU" sz="2000" dirty="0" smtClean="0"/>
              <a:t>Формирование </a:t>
            </a:r>
            <a:r>
              <a:rPr lang="ru-RU" sz="2000" dirty="0"/>
              <a:t>навыка определения синонимических и антонимических отношений между словосочетаниями, включающими изучаемую лексику</a:t>
            </a:r>
          </a:p>
        </p:txBody>
      </p:sp>
      <p:sp>
        <p:nvSpPr>
          <p:cNvPr id="36" name="Прямоугольник 35"/>
          <p:cNvSpPr/>
          <p:nvPr/>
        </p:nvSpPr>
        <p:spPr>
          <a:xfrm>
            <a:off x="4071934" y="4857760"/>
            <a:ext cx="4572000" cy="1015663"/>
          </a:xfrm>
          <a:prstGeom prst="rect">
            <a:avLst/>
          </a:prstGeom>
        </p:spPr>
        <p:txBody>
          <a:bodyPr wrap="square">
            <a:spAutoFit/>
          </a:bodyPr>
          <a:lstStyle/>
          <a:p>
            <a:r>
              <a:rPr lang="ru-RU" sz="2000" dirty="0" smtClean="0"/>
              <a:t>Обучить </a:t>
            </a:r>
            <a:r>
              <a:rPr lang="ru-RU" sz="2000" dirty="0"/>
              <a:t>пониманию и употреблению так называемой «абсолютной конструкции</a:t>
            </a:r>
            <a:r>
              <a:rPr lang="ru-RU" sz="2000" dirty="0" smtClean="0"/>
              <a:t>»</a:t>
            </a:r>
            <a:endParaRPr lang="ru-RU"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bg1"/>
                </a:solidFill>
                <a:latin typeface="+mj-lt"/>
                <a:ea typeface="+mj-ea"/>
                <a:cs typeface="+mj-cs"/>
              </a:rPr>
              <a:t>Основные операции</a:t>
            </a:r>
            <a:endParaRPr lang="ru-RU" dirty="0">
              <a:solidFill>
                <a:schemeClr val="bg1"/>
              </a:solidFill>
            </a:endParaRPr>
          </a:p>
        </p:txBody>
      </p:sp>
      <p:graphicFrame>
        <p:nvGraphicFramePr>
          <p:cNvPr id="4" name="Содержимое 3"/>
          <p:cNvGraphicFramePr>
            <a:graphicFrameLocks noGrp="1"/>
          </p:cNvGraphicFramePr>
          <p:nvPr>
            <p:ph idx="1"/>
          </p:nvPr>
        </p:nvGraphicFramePr>
        <p:xfrm>
          <a:off x="500034" y="1857364"/>
          <a:ext cx="7329510" cy="4646030"/>
        </p:xfrm>
        <a:graphic>
          <a:graphicData uri="http://schemas.openxmlformats.org/drawingml/2006/table">
            <a:tbl>
              <a:tblPr firstRow="1" bandRow="1">
                <a:tableStyleId>{5C22544A-7EE6-4342-B048-85BDC9FD1C3A}</a:tableStyleId>
              </a:tblPr>
              <a:tblGrid>
                <a:gridCol w="2837634"/>
                <a:gridCol w="4491876"/>
              </a:tblGrid>
              <a:tr h="1365336">
                <a:tc>
                  <a:txBody>
                    <a:bodyPr/>
                    <a:lstStyle/>
                    <a:p>
                      <a:endParaRPr lang="ru-RU" sz="2000" dirty="0" smtClean="0">
                        <a:solidFill>
                          <a:schemeClr val="tx1"/>
                        </a:solidFill>
                      </a:endParaRPr>
                    </a:p>
                    <a:p>
                      <a:r>
                        <a:rPr lang="ru-RU" sz="2400" baseline="0" dirty="0" smtClean="0">
                          <a:solidFill>
                            <a:schemeClr val="tx1"/>
                          </a:solidFill>
                        </a:rPr>
                        <a:t>   </a:t>
                      </a:r>
                      <a:r>
                        <a:rPr lang="ru-RU" sz="2400" dirty="0" smtClean="0">
                          <a:solidFill>
                            <a:schemeClr val="tx1"/>
                          </a:solidFill>
                        </a:rPr>
                        <a:t>Интонационные </a:t>
                      </a:r>
                      <a:endParaRPr lang="ru-RU" sz="2400" dirty="0">
                        <a:solidFill>
                          <a:schemeClr val="tx1"/>
                        </a:solidFill>
                      </a:endParaRPr>
                    </a:p>
                  </a:txBody>
                  <a:tcPr>
                    <a:gradFill flip="none" rotWithShape="1">
                      <a:gsLst>
                        <a:gs pos="47000">
                          <a:srgbClr val="5E9EFF"/>
                        </a:gs>
                        <a:gs pos="39999">
                          <a:srgbClr val="85C2FF"/>
                        </a:gs>
                        <a:gs pos="70000">
                          <a:srgbClr val="C4D6EB"/>
                        </a:gs>
                        <a:gs pos="100000">
                          <a:srgbClr val="FFEBFA"/>
                        </a:gs>
                      </a:gsLst>
                      <a:lin ang="2700000" scaled="0"/>
                      <a:tileRect/>
                    </a:gradFill>
                  </a:tcPr>
                </a:tc>
                <a:tc>
                  <a:txBody>
                    <a:bodyPr/>
                    <a:lstStyle/>
                    <a:p>
                      <a:endParaRPr lang="ru-RU" sz="2400" b="0" kern="1200" dirty="0" smtClean="0">
                        <a:solidFill>
                          <a:schemeClr val="tx1"/>
                        </a:solidFill>
                        <a:latin typeface="+mn-lt"/>
                        <a:ea typeface="+mn-ea"/>
                        <a:cs typeface="+mn-cs"/>
                      </a:endParaRPr>
                    </a:p>
                    <a:p>
                      <a:r>
                        <a:rPr lang="ru-RU" sz="2400" b="0" kern="1200" dirty="0" smtClean="0">
                          <a:solidFill>
                            <a:schemeClr val="tx1"/>
                          </a:solidFill>
                          <a:latin typeface="+mn-lt"/>
                          <a:ea typeface="+mn-ea"/>
                          <a:cs typeface="+mn-cs"/>
                        </a:rPr>
                        <a:t>  Опознавание, анализ,      структурирование </a:t>
                      </a:r>
                      <a:endParaRPr lang="ru-RU" sz="2400" b="0" dirty="0">
                        <a:solidFill>
                          <a:schemeClr val="tx1"/>
                        </a:solidFill>
                      </a:endParaRPr>
                    </a:p>
                  </a:txBody>
                  <a:tcPr>
                    <a:gradFill flip="none" rotWithShape="1">
                      <a:gsLst>
                        <a:gs pos="47000">
                          <a:srgbClr val="5E9EFF"/>
                        </a:gs>
                        <a:gs pos="39999">
                          <a:srgbClr val="85C2FF"/>
                        </a:gs>
                        <a:gs pos="70000">
                          <a:srgbClr val="C4D6EB"/>
                        </a:gs>
                        <a:gs pos="100000">
                          <a:srgbClr val="FFEBFA"/>
                        </a:gs>
                      </a:gsLst>
                      <a:lin ang="2700000" scaled="0"/>
                      <a:tileRect/>
                    </a:gradFill>
                  </a:tcPr>
                </a:tc>
              </a:tr>
              <a:tr h="1451894">
                <a:tc>
                  <a:txBody>
                    <a:bodyPr/>
                    <a:lstStyle/>
                    <a:p>
                      <a:endParaRPr lang="ru-RU" sz="2400" b="1" dirty="0" smtClean="0">
                        <a:solidFill>
                          <a:schemeClr val="tx1"/>
                        </a:solidFill>
                      </a:endParaRPr>
                    </a:p>
                    <a:p>
                      <a:r>
                        <a:rPr lang="ru-RU" sz="2400" b="1" dirty="0" smtClean="0">
                          <a:solidFill>
                            <a:schemeClr val="tx1"/>
                          </a:solidFill>
                        </a:rPr>
                        <a:t>   Лексические </a:t>
                      </a:r>
                      <a:endParaRPr lang="ru-RU" sz="2400" b="1" dirty="0">
                        <a:solidFill>
                          <a:schemeClr val="tx1"/>
                        </a:solidFill>
                      </a:endParaRPr>
                    </a:p>
                  </a:txBody>
                  <a:tcPr>
                    <a:gradFill flip="none" rotWithShape="1">
                      <a:gsLst>
                        <a:gs pos="47000">
                          <a:srgbClr val="5E9EFF"/>
                        </a:gs>
                        <a:gs pos="39999">
                          <a:srgbClr val="85C2FF"/>
                        </a:gs>
                        <a:gs pos="70000">
                          <a:srgbClr val="C4D6EB"/>
                        </a:gs>
                        <a:gs pos="100000">
                          <a:srgbClr val="FFEBFA"/>
                        </a:gs>
                      </a:gsLst>
                      <a:lin ang="2700000" scaled="0"/>
                      <a:tileRect/>
                    </a:gradFill>
                  </a:tcPr>
                </a:tc>
                <a:tc>
                  <a:txBody>
                    <a:bodyPr/>
                    <a:lstStyle/>
                    <a:p>
                      <a:r>
                        <a:rPr lang="ru-RU" sz="2400" b="0" kern="1200" dirty="0" smtClean="0">
                          <a:solidFill>
                            <a:schemeClr val="dk1"/>
                          </a:solidFill>
                          <a:latin typeface="+mn-lt"/>
                          <a:ea typeface="+mn-ea"/>
                          <a:cs typeface="+mn-cs"/>
                        </a:rPr>
                        <a:t>Сравнение, замена и структурирование</a:t>
                      </a:r>
                      <a:endParaRPr lang="ru-RU" sz="2400" b="0" dirty="0"/>
                    </a:p>
                  </a:txBody>
                  <a:tcPr>
                    <a:gradFill flip="none" rotWithShape="1">
                      <a:gsLst>
                        <a:gs pos="47000">
                          <a:srgbClr val="5E9EFF"/>
                        </a:gs>
                        <a:gs pos="39999">
                          <a:srgbClr val="85C2FF"/>
                        </a:gs>
                        <a:gs pos="70000">
                          <a:srgbClr val="C4D6EB"/>
                        </a:gs>
                        <a:gs pos="100000">
                          <a:srgbClr val="FFEBFA"/>
                        </a:gs>
                      </a:gsLst>
                      <a:lin ang="2700000" scaled="0"/>
                      <a:tileRect/>
                    </a:gradFill>
                  </a:tcPr>
                </a:tc>
              </a:tr>
              <a:tr h="1614486">
                <a:tc>
                  <a:txBody>
                    <a:bodyPr/>
                    <a:lstStyle/>
                    <a:p>
                      <a:endParaRPr lang="ru-RU" sz="2400" b="1" dirty="0" smtClean="0">
                        <a:solidFill>
                          <a:schemeClr val="tx1"/>
                        </a:solidFill>
                      </a:endParaRPr>
                    </a:p>
                    <a:p>
                      <a:r>
                        <a:rPr lang="ru-RU" sz="2400" b="1" dirty="0" smtClean="0">
                          <a:solidFill>
                            <a:schemeClr val="tx1"/>
                          </a:solidFill>
                        </a:rPr>
                        <a:t>  Грамматические</a:t>
                      </a:r>
                      <a:endParaRPr lang="ru-RU" sz="2400" b="1" dirty="0">
                        <a:solidFill>
                          <a:schemeClr val="tx1"/>
                        </a:solidFill>
                      </a:endParaRPr>
                    </a:p>
                  </a:txBody>
                  <a:tcPr>
                    <a:gradFill flip="none" rotWithShape="1">
                      <a:gsLst>
                        <a:gs pos="47000">
                          <a:srgbClr val="5E9EFF"/>
                        </a:gs>
                        <a:gs pos="39999">
                          <a:srgbClr val="85C2FF"/>
                        </a:gs>
                        <a:gs pos="70000">
                          <a:srgbClr val="C4D6EB"/>
                        </a:gs>
                        <a:gs pos="100000">
                          <a:srgbClr val="FFEBFA"/>
                        </a:gs>
                      </a:gsLst>
                      <a:lin ang="2700000" scaled="0"/>
                      <a:tileRect/>
                    </a:gradFill>
                  </a:tcPr>
                </a:tc>
                <a:tc>
                  <a:txBody>
                    <a:bodyPr/>
                    <a:lstStyle/>
                    <a:p>
                      <a:r>
                        <a:rPr lang="ru-RU" sz="2400" kern="1200" dirty="0" smtClean="0">
                          <a:solidFill>
                            <a:schemeClr val="dk1"/>
                          </a:solidFill>
                          <a:latin typeface="+mn-lt"/>
                          <a:ea typeface="+mn-ea"/>
                          <a:cs typeface="+mn-cs"/>
                        </a:rPr>
                        <a:t>Опознавание, конструирование, набор, выбор, анализ.</a:t>
                      </a:r>
                    </a:p>
                    <a:p>
                      <a:r>
                        <a:rPr lang="ru-RU" sz="1800" kern="1200" dirty="0" smtClean="0">
                          <a:solidFill>
                            <a:schemeClr val="dk1"/>
                          </a:solidFill>
                          <a:latin typeface="+mn-lt"/>
                          <a:ea typeface="+mn-ea"/>
                          <a:cs typeface="+mn-cs"/>
                        </a:rPr>
                        <a:t> </a:t>
                      </a:r>
                    </a:p>
                    <a:p>
                      <a:endParaRPr lang="ru-RU" sz="2400" b="0" dirty="0"/>
                    </a:p>
                  </a:txBody>
                  <a:tcPr>
                    <a:gradFill flip="none" rotWithShape="1">
                      <a:gsLst>
                        <a:gs pos="47000">
                          <a:srgbClr val="5E9EFF"/>
                        </a:gs>
                        <a:gs pos="39999">
                          <a:srgbClr val="85C2FF"/>
                        </a:gs>
                        <a:gs pos="70000">
                          <a:srgbClr val="C4D6EB"/>
                        </a:gs>
                        <a:gs pos="100000">
                          <a:srgbClr val="FFEBFA"/>
                        </a:gs>
                      </a:gsLst>
                      <a:lin ang="2700000" scaled="0"/>
                      <a:tileRect/>
                    </a:gra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chemeClr val="bg1"/>
                </a:solidFill>
              </a:rPr>
              <a:t>Формирование интонационных навыков. Структура занятия</a:t>
            </a:r>
            <a:endParaRPr lang="ru-RU" sz="3200" dirty="0"/>
          </a:p>
        </p:txBody>
      </p:sp>
      <p:graphicFrame>
        <p:nvGraphicFramePr>
          <p:cNvPr id="21" name="Содержимое 20"/>
          <p:cNvGraphicFramePr>
            <a:graphicFrameLocks noGrp="1"/>
          </p:cNvGraphicFramePr>
          <p:nvPr>
            <p:ph idx="1"/>
          </p:nvPr>
        </p:nvGraphicFramePr>
        <p:xfrm>
          <a:off x="500034" y="1857364"/>
          <a:ext cx="840108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Стрелка вправо 21">
            <a:hlinkClick r:id="rId7" action="ppaction://hlinksldjump"/>
          </p:cNvPr>
          <p:cNvSpPr/>
          <p:nvPr/>
        </p:nvSpPr>
        <p:spPr>
          <a:xfrm>
            <a:off x="8643934" y="2786058"/>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право 23">
            <a:hlinkClick r:id="rId8" action="ppaction://hlinksldjump"/>
          </p:cNvPr>
          <p:cNvSpPr/>
          <p:nvPr/>
        </p:nvSpPr>
        <p:spPr>
          <a:xfrm>
            <a:off x="8643934" y="5500702"/>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bg1"/>
                </a:solidFill>
              </a:rPr>
              <a:t>Структура занятия</a:t>
            </a:r>
            <a:endParaRPr lang="ru-RU" dirty="0"/>
          </a:p>
        </p:txBody>
      </p:sp>
      <p:graphicFrame>
        <p:nvGraphicFramePr>
          <p:cNvPr id="4" name="Содержимое 20"/>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a:hlinkClick r:id="rId7" action="ppaction://hlinksldjump"/>
          </p:cNvPr>
          <p:cNvSpPr/>
          <p:nvPr/>
        </p:nvSpPr>
        <p:spPr>
          <a:xfrm>
            <a:off x="8429652" y="2285992"/>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a:hlinkClick r:id="rId8" action="ppaction://hlinksldjump"/>
          </p:cNvPr>
          <p:cNvSpPr/>
          <p:nvPr/>
        </p:nvSpPr>
        <p:spPr>
          <a:xfrm>
            <a:off x="8643934" y="5143512"/>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bg1"/>
                </a:solidFill>
              </a:rPr>
              <a:t>Структура занятия</a:t>
            </a:r>
            <a:endParaRPr lang="ru-RU" dirty="0"/>
          </a:p>
        </p:txBody>
      </p:sp>
      <p:graphicFrame>
        <p:nvGraphicFramePr>
          <p:cNvPr id="4" name="Содержимое 20"/>
          <p:cNvGraphicFramePr>
            <a:graphicFrameLocks noGrp="1"/>
          </p:cNvGraphicFramePr>
          <p:nvPr>
            <p:ph idx="1"/>
          </p:nvPr>
        </p:nvGraphicFramePr>
        <p:xfrm>
          <a:off x="457200" y="1600200"/>
          <a:ext cx="8229600" cy="4829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a:hlinkClick r:id="rId7" action="ppaction://hlinksldjump"/>
          </p:cNvPr>
          <p:cNvSpPr/>
          <p:nvPr/>
        </p:nvSpPr>
        <p:spPr>
          <a:xfrm>
            <a:off x="8643934" y="2500306"/>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chemeClr val="bg1"/>
                </a:solidFill>
              </a:rPr>
              <a:t>Формирование лексических навыков. Структура занятия</a:t>
            </a:r>
            <a:endParaRPr lang="ru-RU" dirty="0"/>
          </a:p>
        </p:txBody>
      </p:sp>
      <p:graphicFrame>
        <p:nvGraphicFramePr>
          <p:cNvPr id="4" name="Содержимое 3"/>
          <p:cNvGraphicFramePr>
            <a:graphicFrameLocks noGrp="1"/>
          </p:cNvGraphicFramePr>
          <p:nvPr>
            <p:ph idx="1"/>
          </p:nvPr>
        </p:nvGraphicFramePr>
        <p:xfrm>
          <a:off x="357158" y="2000240"/>
          <a:ext cx="8229600"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a:hlinkClick r:id="rId7" action="ppaction://hlinksldjump"/>
          </p:cNvPr>
          <p:cNvSpPr/>
          <p:nvPr/>
        </p:nvSpPr>
        <p:spPr>
          <a:xfrm>
            <a:off x="8643934" y="2500306"/>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a:hlinkClick r:id="rId8" action="ppaction://hlinksldjump"/>
          </p:cNvPr>
          <p:cNvSpPr/>
          <p:nvPr/>
        </p:nvSpPr>
        <p:spPr>
          <a:xfrm>
            <a:off x="8643934" y="3786190"/>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a:hlinkClick r:id="rId9" action="ppaction://hlinksldjump"/>
          </p:cNvPr>
          <p:cNvSpPr/>
          <p:nvPr/>
        </p:nvSpPr>
        <p:spPr>
          <a:xfrm>
            <a:off x="8643934" y="5143512"/>
            <a:ext cx="5000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chemeClr val="bg1"/>
                </a:solidFill>
              </a:rPr>
              <a:t>Структура занятия</a:t>
            </a:r>
            <a:endParaRPr lang="ru-RU" dirty="0"/>
          </a:p>
        </p:txBody>
      </p:sp>
      <p:graphicFrame>
        <p:nvGraphicFramePr>
          <p:cNvPr id="4" name="Содержимое 3"/>
          <p:cNvGraphicFramePr>
            <a:graphicFrameLocks noGrp="1"/>
          </p:cNvGraphicFramePr>
          <p:nvPr>
            <p:ph idx="1"/>
          </p:nvPr>
        </p:nvGraphicFramePr>
        <p:xfrm>
          <a:off x="357158" y="2000240"/>
          <a:ext cx="8786842"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a:hlinkClick r:id="rId7" action="ppaction://hlinksldjump"/>
          </p:cNvPr>
          <p:cNvSpPr/>
          <p:nvPr/>
        </p:nvSpPr>
        <p:spPr>
          <a:xfrm>
            <a:off x="8429652" y="2786058"/>
            <a:ext cx="50006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a:hlinkClick r:id="rId8" action="ppaction://hlinksldjump"/>
          </p:cNvPr>
          <p:cNvSpPr/>
          <p:nvPr/>
        </p:nvSpPr>
        <p:spPr>
          <a:xfrm>
            <a:off x="8572496" y="4214818"/>
            <a:ext cx="571504"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a:hlinkClick r:id="rId9" action="ppaction://hlinksldjump"/>
          </p:cNvPr>
          <p:cNvSpPr/>
          <p:nvPr/>
        </p:nvSpPr>
        <p:spPr>
          <a:xfrm>
            <a:off x="8572528" y="5429264"/>
            <a:ext cx="57147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chemeClr val="bg1"/>
                </a:solidFill>
              </a:rPr>
              <a:t>Структура занятия</a:t>
            </a:r>
            <a:endParaRPr lang="ru-RU" dirty="0"/>
          </a:p>
        </p:txBody>
      </p:sp>
      <p:graphicFrame>
        <p:nvGraphicFramePr>
          <p:cNvPr id="4" name="Содержимое 3"/>
          <p:cNvGraphicFramePr>
            <a:graphicFrameLocks noGrp="1"/>
          </p:cNvGraphicFramePr>
          <p:nvPr>
            <p:ph idx="1"/>
          </p:nvPr>
        </p:nvGraphicFramePr>
        <p:xfrm>
          <a:off x="357158" y="2000240"/>
          <a:ext cx="8786842"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714380"/>
          </a:xfrm>
        </p:spPr>
        <p:txBody>
          <a:bodyPr/>
          <a:lstStyle/>
          <a:p>
            <a:r>
              <a:rPr lang="ru-RU" sz="4000" b="1" dirty="0" smtClean="0">
                <a:solidFill>
                  <a:schemeClr val="bg1"/>
                </a:solidFill>
              </a:rPr>
              <a:t>Формирование грамматических навыков. Структура занятия</a:t>
            </a:r>
            <a:endParaRPr lang="ru-RU" sz="4000" dirty="0"/>
          </a:p>
        </p:txBody>
      </p:sp>
      <p:graphicFrame>
        <p:nvGraphicFramePr>
          <p:cNvPr id="4" name="Содержимое 3"/>
          <p:cNvGraphicFramePr>
            <a:graphicFrameLocks noGrp="1"/>
          </p:cNvGraphicFramePr>
          <p:nvPr>
            <p:ph idx="1"/>
          </p:nvPr>
        </p:nvGraphicFramePr>
        <p:xfrm>
          <a:off x="428596" y="2071678"/>
          <a:ext cx="8229600" cy="426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714380"/>
          </a:xfrm>
        </p:spPr>
        <p:txBody>
          <a:bodyPr/>
          <a:lstStyle/>
          <a:p>
            <a:r>
              <a:rPr lang="ru-RU" sz="4000" b="1" dirty="0" smtClean="0">
                <a:solidFill>
                  <a:schemeClr val="bg1"/>
                </a:solidFill>
              </a:rPr>
              <a:t>Структура занятия</a:t>
            </a:r>
            <a:endParaRPr lang="ru-RU" sz="4000" dirty="0"/>
          </a:p>
        </p:txBody>
      </p:sp>
      <p:graphicFrame>
        <p:nvGraphicFramePr>
          <p:cNvPr id="4" name="Содержимое 3"/>
          <p:cNvGraphicFramePr>
            <a:graphicFrameLocks noGrp="1"/>
          </p:cNvGraphicFramePr>
          <p:nvPr>
            <p:ph idx="1"/>
          </p:nvPr>
        </p:nvGraphicFramePr>
        <p:xfrm>
          <a:off x="428596" y="2071678"/>
          <a:ext cx="8229600" cy="426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a:hlinkClick r:id="rId7" action="ppaction://hlinksldjump"/>
          </p:cNvPr>
          <p:cNvSpPr/>
          <p:nvPr/>
        </p:nvSpPr>
        <p:spPr>
          <a:xfrm>
            <a:off x="7500958" y="2428868"/>
            <a:ext cx="571504"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a:hlinkClick r:id="rId8" action="ppaction://hlinksldjump"/>
          </p:cNvPr>
          <p:cNvSpPr/>
          <p:nvPr/>
        </p:nvSpPr>
        <p:spPr>
          <a:xfrm>
            <a:off x="8072462" y="4000504"/>
            <a:ext cx="64294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a:hlinkClick r:id="rId9" action="ppaction://hlinksldjump"/>
          </p:cNvPr>
          <p:cNvSpPr/>
          <p:nvPr/>
        </p:nvSpPr>
        <p:spPr>
          <a:xfrm>
            <a:off x="8608183" y="5357826"/>
            <a:ext cx="53581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714380"/>
          </a:xfrm>
        </p:spPr>
        <p:txBody>
          <a:bodyPr/>
          <a:lstStyle/>
          <a:p>
            <a:r>
              <a:rPr lang="ru-RU" sz="4000" b="1" dirty="0" smtClean="0">
                <a:solidFill>
                  <a:schemeClr val="bg1"/>
                </a:solidFill>
              </a:rPr>
              <a:t>Структура занятия</a:t>
            </a:r>
            <a:endParaRPr lang="ru-RU" sz="4000" dirty="0"/>
          </a:p>
        </p:txBody>
      </p:sp>
      <p:graphicFrame>
        <p:nvGraphicFramePr>
          <p:cNvPr id="4" name="Содержимое 3"/>
          <p:cNvGraphicFramePr>
            <a:graphicFrameLocks noGrp="1"/>
          </p:cNvGraphicFramePr>
          <p:nvPr>
            <p:ph idx="1"/>
          </p:nvPr>
        </p:nvGraphicFramePr>
        <p:xfrm>
          <a:off x="428596" y="2071678"/>
          <a:ext cx="8286808" cy="4786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buNone/>
            </a:pPr>
            <a:r>
              <a:rPr lang="en-US" dirty="0">
                <a:solidFill>
                  <a:schemeClr val="tx1"/>
                </a:solidFill>
                <a:latin typeface="+mj-lt"/>
                <a:ea typeface="+mn-ea"/>
                <a:cs typeface="+mn-cs"/>
              </a:rPr>
              <a:t>Listen to the following sentences and show your red cards for the Stepping Scale and the blue ones for the Low Scale.</a:t>
            </a:r>
            <a:endParaRPr lang="ru-RU" dirty="0">
              <a:solidFill>
                <a:schemeClr val="tx1"/>
              </a:solidFill>
              <a:latin typeface="+mj-lt"/>
              <a:ea typeface="+mn-ea"/>
              <a:cs typeface="+mn-cs"/>
            </a:endParaRPr>
          </a:p>
          <a:p>
            <a:pPr>
              <a:buNone/>
            </a:pPr>
            <a:r>
              <a:rPr lang="ru-RU" sz="2400" i="1" dirty="0" smtClean="0">
                <a:solidFill>
                  <a:schemeClr val="tx1"/>
                </a:solidFill>
                <a:latin typeface="+mn-lt"/>
                <a:ea typeface="+mn-ea"/>
                <a:cs typeface="+mn-cs"/>
              </a:rPr>
              <a:t>                   </a:t>
            </a:r>
            <a:r>
              <a:rPr lang="en-US" sz="2400" i="1" dirty="0" smtClean="0">
                <a:solidFill>
                  <a:schemeClr val="tx1"/>
                </a:solidFill>
                <a:latin typeface="+mn-lt"/>
                <a:ea typeface="+mn-ea"/>
                <a:cs typeface="+mn-cs"/>
              </a:rPr>
              <a:t>It </a:t>
            </a:r>
            <a:r>
              <a:rPr lang="en-US" sz="2400" i="1" baseline="-25000" dirty="0">
                <a:solidFill>
                  <a:schemeClr val="tx1"/>
                </a:solidFill>
                <a:latin typeface="+mn-lt"/>
                <a:ea typeface="+mn-ea"/>
                <a:cs typeface="+mn-cs"/>
              </a:rPr>
              <a:t>&amp;</a:t>
            </a:r>
            <a:r>
              <a:rPr lang="en-US" sz="2400" i="1" dirty="0">
                <a:solidFill>
                  <a:schemeClr val="tx1"/>
                </a:solidFill>
                <a:latin typeface="+mn-lt"/>
                <a:ea typeface="+mn-ea"/>
                <a:cs typeface="+mn-cs"/>
              </a:rPr>
              <a:t>isn't </a:t>
            </a:r>
            <a:r>
              <a:rPr lang="en-US" sz="2400" i="1" baseline="-25000" dirty="0">
                <a:solidFill>
                  <a:schemeClr val="tx1"/>
                </a:solidFill>
                <a:latin typeface="+mn-lt"/>
                <a:ea typeface="+mn-ea"/>
                <a:cs typeface="+mn-cs"/>
              </a:rPr>
              <a:t>&amp;</a:t>
            </a:r>
            <a:r>
              <a:rPr lang="en-US" sz="2400" i="1" dirty="0">
                <a:solidFill>
                  <a:schemeClr val="tx1"/>
                </a:solidFill>
                <a:latin typeface="+mn-lt"/>
                <a:ea typeface="+mn-ea"/>
                <a:cs typeface="+mn-cs"/>
              </a:rPr>
              <a:t>quite what I \want.</a:t>
            </a:r>
            <a:endParaRPr lang="ru-RU" sz="2400" i="1" dirty="0">
              <a:solidFill>
                <a:schemeClr val="tx1"/>
              </a:solidFill>
              <a:latin typeface="+mn-lt"/>
              <a:ea typeface="+mn-ea"/>
              <a:cs typeface="+mn-cs"/>
            </a:endParaRPr>
          </a:p>
          <a:p>
            <a:pPr>
              <a:buNone/>
            </a:pPr>
            <a:r>
              <a:rPr lang="ru-RU" sz="2400" i="1" dirty="0" smtClean="0">
                <a:solidFill>
                  <a:schemeClr val="tx1"/>
                </a:solidFill>
                <a:latin typeface="+mn-lt"/>
                <a:ea typeface="+mn-ea"/>
                <a:cs typeface="+mn-cs"/>
              </a:rPr>
              <a:t>                  </a:t>
            </a:r>
            <a:r>
              <a:rPr lang="en-US" sz="2400" i="1" dirty="0" smtClean="0">
                <a:solidFill>
                  <a:schemeClr val="tx1"/>
                </a:solidFill>
                <a:latin typeface="+mn-lt"/>
                <a:ea typeface="+mn-ea"/>
                <a:cs typeface="+mn-cs"/>
              </a:rPr>
              <a:t>It's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much too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late to have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any </a:t>
            </a:r>
            <a:r>
              <a:rPr lang="en-US" sz="2400" i="1" dirty="0" err="1">
                <a:solidFill>
                  <a:schemeClr val="tx1"/>
                </a:solidFill>
                <a:latin typeface="+mn-lt"/>
                <a:ea typeface="+mn-ea"/>
                <a:cs typeface="+mn-cs"/>
              </a:rPr>
              <a:t>re</a:t>
            </a:r>
            <a:r>
              <a:rPr lang="en-US" sz="2400" i="1" baseline="30000" dirty="0" err="1">
                <a:solidFill>
                  <a:schemeClr val="tx1"/>
                </a:solidFill>
                <a:latin typeface="+mn-lt"/>
                <a:ea typeface="+mn-ea"/>
                <a:cs typeface="+mn-cs"/>
              </a:rPr>
              <a:t>|</a:t>
            </a:r>
            <a:r>
              <a:rPr lang="en-US" sz="2400" i="1" dirty="0" err="1">
                <a:solidFill>
                  <a:schemeClr val="tx1"/>
                </a:solidFill>
                <a:latin typeface="+mn-lt"/>
                <a:ea typeface="+mn-ea"/>
                <a:cs typeface="+mn-cs"/>
              </a:rPr>
              <a:t>grets</a:t>
            </a:r>
            <a:r>
              <a:rPr lang="en-US" sz="2400" b="1" i="1" dirty="0">
                <a:solidFill>
                  <a:schemeClr val="tx1"/>
                </a:solidFill>
                <a:latin typeface="+mn-lt"/>
                <a:ea typeface="+mn-ea"/>
                <a:cs typeface="+mn-cs"/>
              </a:rPr>
              <a:t> </a:t>
            </a:r>
            <a:r>
              <a:rPr lang="en-US" sz="2400" b="1" i="1" baseline="-25000" dirty="0">
                <a:solidFill>
                  <a:schemeClr val="tx1"/>
                </a:solidFill>
                <a:latin typeface="+mn-lt"/>
                <a:ea typeface="+mn-ea"/>
                <a:cs typeface="+mn-cs"/>
              </a:rPr>
              <a:t>\</a:t>
            </a:r>
            <a:r>
              <a:rPr lang="en-US" sz="2400" i="1" dirty="0">
                <a:solidFill>
                  <a:schemeClr val="tx1"/>
                </a:solidFill>
                <a:latin typeface="+mn-lt"/>
                <a:ea typeface="+mn-ea"/>
                <a:cs typeface="+mn-cs"/>
              </a:rPr>
              <a:t>now.</a:t>
            </a:r>
            <a:endParaRPr lang="ru-RU" sz="2400" i="1" dirty="0">
              <a:solidFill>
                <a:schemeClr val="tx1"/>
              </a:solidFill>
              <a:latin typeface="+mn-lt"/>
              <a:ea typeface="+mn-ea"/>
              <a:cs typeface="+mn-cs"/>
            </a:endParaRPr>
          </a:p>
          <a:p>
            <a:pPr>
              <a:buNone/>
            </a:pPr>
            <a:r>
              <a:rPr lang="ru-RU" sz="2400" i="1" baseline="-25000" dirty="0" smtClean="0">
                <a:solidFill>
                  <a:schemeClr val="tx1"/>
                </a:solidFill>
                <a:latin typeface="+mn-lt"/>
                <a:ea typeface="+mn-ea"/>
                <a:cs typeface="+mn-cs"/>
              </a:rPr>
              <a:t>                           </a:t>
            </a:r>
            <a:r>
              <a:rPr lang="en-US" sz="2400" i="1" baseline="-25000" dirty="0" smtClean="0">
                <a:solidFill>
                  <a:schemeClr val="tx1"/>
                </a:solidFill>
                <a:latin typeface="+mn-lt"/>
                <a:ea typeface="+mn-ea"/>
                <a:cs typeface="+mn-cs"/>
              </a:rPr>
              <a:t>||</a:t>
            </a:r>
            <a:r>
              <a:rPr lang="en-US" sz="2400" i="1" dirty="0">
                <a:solidFill>
                  <a:schemeClr val="tx1"/>
                </a:solidFill>
                <a:latin typeface="+mn-lt"/>
                <a:ea typeface="+mn-ea"/>
                <a:cs typeface="+mn-cs"/>
              </a:rPr>
              <a:t>What's that </a:t>
            </a:r>
            <a:r>
              <a:rPr lang="en-US" sz="2400" i="1" baseline="-25000" dirty="0">
                <a:solidFill>
                  <a:schemeClr val="tx1"/>
                </a:solidFill>
                <a:latin typeface="+mn-lt"/>
                <a:ea typeface="+mn-ea"/>
                <a:cs typeface="+mn-cs"/>
              </a:rPr>
              <a:t>||</a:t>
            </a:r>
            <a:r>
              <a:rPr lang="en-US" sz="2400" i="1" dirty="0">
                <a:solidFill>
                  <a:schemeClr val="tx1"/>
                </a:solidFill>
                <a:latin typeface="+mn-lt"/>
                <a:ea typeface="+mn-ea"/>
                <a:cs typeface="+mn-cs"/>
              </a:rPr>
              <a:t>got to </a:t>
            </a:r>
            <a:r>
              <a:rPr lang="en-US" sz="2400" i="1" dirty="0" err="1">
                <a:solidFill>
                  <a:schemeClr val="tx1"/>
                </a:solidFill>
                <a:latin typeface="+mn-lt"/>
                <a:ea typeface="+mn-ea"/>
                <a:cs typeface="+mn-cs"/>
              </a:rPr>
              <a:t>udo</a:t>
            </a:r>
            <a:r>
              <a:rPr lang="en-US" sz="2400" i="1" dirty="0">
                <a:solidFill>
                  <a:schemeClr val="tx1"/>
                </a:solidFill>
                <a:latin typeface="+mn-lt"/>
                <a:ea typeface="+mn-ea"/>
                <a:cs typeface="+mn-cs"/>
              </a:rPr>
              <a:t> with </a:t>
            </a:r>
            <a:r>
              <a:rPr lang="en-US" sz="2400" i="1" baseline="-25000" dirty="0">
                <a:solidFill>
                  <a:schemeClr val="tx1"/>
                </a:solidFill>
                <a:latin typeface="+mn-lt"/>
                <a:ea typeface="+mn-ea"/>
                <a:cs typeface="+mn-cs"/>
              </a:rPr>
              <a:t>\</a:t>
            </a:r>
            <a:r>
              <a:rPr lang="en-US" sz="2400" i="1" dirty="0">
                <a:solidFill>
                  <a:schemeClr val="tx1"/>
                </a:solidFill>
                <a:latin typeface="+mn-lt"/>
                <a:ea typeface="+mn-ea"/>
                <a:cs typeface="+mn-cs"/>
              </a:rPr>
              <a:t>you?</a:t>
            </a:r>
            <a:endParaRPr lang="ru-RU" sz="2400" i="1" dirty="0">
              <a:solidFill>
                <a:schemeClr val="tx1"/>
              </a:solidFill>
              <a:latin typeface="+mn-lt"/>
              <a:ea typeface="+mn-ea"/>
              <a:cs typeface="+mn-cs"/>
            </a:endParaRPr>
          </a:p>
          <a:p>
            <a:pPr>
              <a:buNone/>
            </a:pPr>
            <a:r>
              <a:rPr lang="ru-RU" sz="2400" i="1" baseline="-25000" dirty="0" smtClean="0">
                <a:solidFill>
                  <a:schemeClr val="tx1"/>
                </a:solidFill>
                <a:latin typeface="+mn-lt"/>
                <a:ea typeface="+mn-ea"/>
                <a:cs typeface="+mn-cs"/>
              </a:rPr>
              <a:t>                           </a:t>
            </a:r>
            <a:r>
              <a:rPr lang="en-US" sz="2400" i="1" baseline="-25000" dirty="0" smtClean="0">
                <a:solidFill>
                  <a:schemeClr val="tx1"/>
                </a:solidFill>
                <a:latin typeface="+mn-lt"/>
                <a:ea typeface="+mn-ea"/>
                <a:cs typeface="+mn-cs"/>
              </a:rPr>
              <a:t>||</a:t>
            </a:r>
            <a:r>
              <a:rPr lang="en-US" sz="2400" i="1" dirty="0">
                <a:solidFill>
                  <a:schemeClr val="tx1"/>
                </a:solidFill>
                <a:latin typeface="+mn-lt"/>
                <a:ea typeface="+mn-ea"/>
                <a:cs typeface="+mn-cs"/>
              </a:rPr>
              <a:t>Don't take any </a:t>
            </a:r>
            <a:r>
              <a:rPr lang="en-US" sz="2400" i="1" baseline="-25000" dirty="0">
                <a:solidFill>
                  <a:schemeClr val="tx1"/>
                </a:solidFill>
                <a:latin typeface="+mn-lt"/>
                <a:ea typeface="+mn-ea"/>
                <a:cs typeface="+mn-cs"/>
              </a:rPr>
              <a:t>\</a:t>
            </a:r>
            <a:r>
              <a:rPr lang="en-US" sz="2400" i="1" dirty="0">
                <a:solidFill>
                  <a:schemeClr val="tx1"/>
                </a:solidFill>
                <a:latin typeface="+mn-lt"/>
                <a:ea typeface="+mn-ea"/>
                <a:cs typeface="+mn-cs"/>
              </a:rPr>
              <a:t>notice of him., etc.</a:t>
            </a:r>
            <a:endParaRPr lang="ru-RU" sz="2400" i="1" dirty="0">
              <a:solidFill>
                <a:schemeClr val="tx1"/>
              </a:solidFill>
              <a:latin typeface="+mn-lt"/>
              <a:ea typeface="+mn-ea"/>
              <a:cs typeface="+mn-cs"/>
            </a:endParaRPr>
          </a:p>
          <a:p>
            <a:endParaRPr lang="ru-RU" dirty="0"/>
          </a:p>
        </p:txBody>
      </p:sp>
      <p:sp>
        <p:nvSpPr>
          <p:cNvPr id="4" name="Стрелка влево 3">
            <a:hlinkClick r:id="rId2" action="ppaction://hlinksldjump"/>
          </p:cNvPr>
          <p:cNvSpPr/>
          <p:nvPr/>
        </p:nvSpPr>
        <p:spPr>
          <a:xfrm>
            <a:off x="7715272" y="5715016"/>
            <a:ext cx="1214446" cy="7143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pPr>
              <a:buNone/>
            </a:pPr>
            <a:r>
              <a:rPr lang="ru-RU" sz="2400" dirty="0" smtClean="0">
                <a:solidFill>
                  <a:schemeClr val="tx1"/>
                </a:solidFill>
                <a:latin typeface="+mn-lt"/>
                <a:ea typeface="+mn-ea"/>
                <a:cs typeface="+mn-cs"/>
              </a:rPr>
              <a:t>    </a:t>
            </a:r>
          </a:p>
          <a:p>
            <a:pPr>
              <a:buNone/>
            </a:pPr>
            <a:r>
              <a:rPr lang="ru-RU" sz="2400" dirty="0"/>
              <a:t> </a:t>
            </a:r>
            <a:r>
              <a:rPr lang="ru-RU" sz="2400" dirty="0" smtClean="0"/>
              <a:t>   </a:t>
            </a:r>
            <a:r>
              <a:rPr lang="en-US" sz="2400" dirty="0" smtClean="0">
                <a:solidFill>
                  <a:schemeClr val="tx1"/>
                </a:solidFill>
                <a:latin typeface="+mn-lt"/>
                <a:ea typeface="+mn-ea"/>
                <a:cs typeface="+mn-cs"/>
              </a:rPr>
              <a:t>A </a:t>
            </a:r>
            <a:r>
              <a:rPr lang="en-US" sz="2400" dirty="0">
                <a:solidFill>
                  <a:schemeClr val="tx1"/>
                </a:solidFill>
                <a:latin typeface="+mn-lt"/>
                <a:ea typeface="+mn-ea"/>
                <a:cs typeface="+mn-cs"/>
              </a:rPr>
              <a:t>tune can be divided for purposes of investigation into several elements. The </a:t>
            </a:r>
            <a:r>
              <a:rPr lang="en-US" sz="2400" i="1" dirty="0">
                <a:solidFill>
                  <a:schemeClr val="tx1"/>
                </a:solidFill>
                <a:latin typeface="+mn-lt"/>
                <a:ea typeface="+mn-ea"/>
                <a:cs typeface="+mn-cs"/>
              </a:rPr>
              <a:t>Nucleus</a:t>
            </a:r>
            <a:r>
              <a:rPr lang="en-US" sz="2400" dirty="0">
                <a:solidFill>
                  <a:schemeClr val="tx1"/>
                </a:solidFill>
                <a:latin typeface="+mn-lt"/>
                <a:ea typeface="+mn-ea"/>
                <a:cs typeface="+mn-cs"/>
              </a:rPr>
              <a:t> is the syllable within which the tone changes (rises or falls): </a:t>
            </a:r>
            <a:r>
              <a:rPr lang="en-US" sz="2400" i="1" dirty="0">
                <a:solidFill>
                  <a:schemeClr val="tx1"/>
                </a:solidFill>
                <a:latin typeface="+mn-lt"/>
                <a:ea typeface="+mn-ea"/>
                <a:cs typeface="+mn-cs"/>
              </a:rPr>
              <a:t>“Don't I</a:t>
            </a:r>
            <a:r>
              <a:rPr lang="en-US" sz="2400" i="1" baseline="-25000" dirty="0">
                <a:solidFill>
                  <a:schemeClr val="tx1"/>
                </a:solidFill>
                <a:latin typeface="+mn-lt"/>
                <a:ea typeface="+mn-ea"/>
                <a:cs typeface="+mn-cs"/>
              </a:rPr>
              <a:t> \</a:t>
            </a:r>
            <a:r>
              <a:rPr lang="en-US" sz="2400" i="1" dirty="0">
                <a:solidFill>
                  <a:schemeClr val="tx1"/>
                </a:solidFill>
                <a:latin typeface="+mn-lt"/>
                <a:ea typeface="+mn-ea"/>
                <a:cs typeface="+mn-cs"/>
              </a:rPr>
              <a:t>know it?"</a:t>
            </a:r>
            <a:r>
              <a:rPr lang="en-US" sz="2400" dirty="0">
                <a:solidFill>
                  <a:schemeClr val="tx1"/>
                </a:solidFill>
                <a:latin typeface="+mn-lt"/>
                <a:ea typeface="+mn-ea"/>
                <a:cs typeface="+mn-cs"/>
              </a:rPr>
              <a:t> The </a:t>
            </a:r>
            <a:r>
              <a:rPr lang="en-US" sz="2400" i="1" dirty="0">
                <a:solidFill>
                  <a:schemeClr val="tx1"/>
                </a:solidFill>
                <a:latin typeface="+mn-lt"/>
                <a:ea typeface="+mn-ea"/>
                <a:cs typeface="+mn-cs"/>
              </a:rPr>
              <a:t>Head</a:t>
            </a:r>
            <a:r>
              <a:rPr lang="en-US" sz="2400" dirty="0">
                <a:solidFill>
                  <a:schemeClr val="tx1"/>
                </a:solidFill>
                <a:latin typeface="+mn-lt"/>
                <a:ea typeface="+mn-ea"/>
                <a:cs typeface="+mn-cs"/>
              </a:rPr>
              <a:t> begins with the first stressed syllable and ends before the Nucleus</a:t>
            </a:r>
            <a:r>
              <a:rPr lang="en-US" sz="2400" dirty="0" smtClean="0">
                <a:solidFill>
                  <a:schemeClr val="tx1"/>
                </a:solidFill>
                <a:latin typeface="+mn-lt"/>
                <a:ea typeface="+mn-ea"/>
                <a:cs typeface="+mn-cs"/>
              </a:rPr>
              <a:t>:</a:t>
            </a:r>
            <a:endParaRPr lang="ru-RU" sz="2400" dirty="0" smtClean="0">
              <a:solidFill>
                <a:schemeClr val="tx1"/>
              </a:solidFill>
              <a:latin typeface="+mn-lt"/>
              <a:ea typeface="+mn-ea"/>
              <a:cs typeface="+mn-cs"/>
            </a:endParaRPr>
          </a:p>
          <a:p>
            <a:pPr>
              <a:buNone/>
            </a:pPr>
            <a:r>
              <a:rPr lang="ru-RU" sz="2400" dirty="0"/>
              <a:t> </a:t>
            </a:r>
            <a:r>
              <a:rPr lang="ru-RU" sz="2400" dirty="0" smtClean="0"/>
              <a:t> </a:t>
            </a:r>
            <a:r>
              <a:rPr lang="en-US" sz="2400" dirty="0" smtClean="0">
                <a:solidFill>
                  <a:schemeClr val="tx1"/>
                </a:solidFill>
                <a:latin typeface="+mn-lt"/>
                <a:ea typeface="+mn-ea"/>
                <a:cs typeface="+mn-cs"/>
              </a:rPr>
              <a:t> </a:t>
            </a:r>
            <a:r>
              <a:rPr lang="en-US" sz="2400" i="1" dirty="0" smtClean="0">
                <a:solidFill>
                  <a:schemeClr val="tx1"/>
                </a:solidFill>
                <a:latin typeface="+mn-lt"/>
                <a:ea typeface="+mn-ea"/>
                <a:cs typeface="+mn-cs"/>
              </a:rPr>
              <a:t>"</a:t>
            </a:r>
            <a:r>
              <a:rPr lang="en-US" sz="2400" i="1" baseline="30000" dirty="0" smtClean="0">
                <a:solidFill>
                  <a:schemeClr val="tx1"/>
                </a:solidFill>
                <a:latin typeface="+mn-lt"/>
                <a:ea typeface="+mn-ea"/>
                <a:cs typeface="+mn-cs"/>
              </a:rPr>
              <a:t>\</a:t>
            </a:r>
            <a:r>
              <a:rPr lang="en-US" sz="2400" i="1" dirty="0" smtClean="0">
                <a:solidFill>
                  <a:schemeClr val="tx1"/>
                </a:solidFill>
                <a:latin typeface="+mn-lt"/>
                <a:ea typeface="+mn-ea"/>
                <a:cs typeface="+mn-cs"/>
              </a:rPr>
              <a:t>What </a:t>
            </a:r>
            <a:r>
              <a:rPr lang="en-US" sz="2400" i="1" dirty="0">
                <a:solidFill>
                  <a:schemeClr val="tx1"/>
                </a:solidFill>
                <a:latin typeface="+mn-lt"/>
                <a:ea typeface="+mn-ea"/>
                <a:cs typeface="+mn-cs"/>
              </a:rPr>
              <a:t>a Difference from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this time \last week!"</a:t>
            </a:r>
            <a:r>
              <a:rPr lang="en-US" sz="2400" dirty="0">
                <a:solidFill>
                  <a:schemeClr val="tx1"/>
                </a:solidFill>
                <a:latin typeface="+mn-lt"/>
                <a:ea typeface="+mn-ea"/>
                <a:cs typeface="+mn-cs"/>
              </a:rPr>
              <a:t> The </a:t>
            </a:r>
            <a:r>
              <a:rPr lang="en-US" sz="2400" i="1" dirty="0">
                <a:solidFill>
                  <a:schemeClr val="tx1"/>
                </a:solidFill>
                <a:latin typeface="+mn-lt"/>
                <a:ea typeface="+mn-ea"/>
                <a:cs typeface="+mn-cs"/>
              </a:rPr>
              <a:t>Pre-head</a:t>
            </a:r>
            <a:r>
              <a:rPr lang="en-US" sz="2400" dirty="0">
                <a:solidFill>
                  <a:schemeClr val="tx1"/>
                </a:solidFill>
                <a:latin typeface="+mn-lt"/>
                <a:ea typeface="+mn-ea"/>
                <a:cs typeface="+mn-cs"/>
              </a:rPr>
              <a:t> consists of the unstressed syllables before the first stressed one </a:t>
            </a:r>
            <a:r>
              <a:rPr lang="en-US" sz="2400" i="1" dirty="0">
                <a:solidFill>
                  <a:schemeClr val="tx1"/>
                </a:solidFill>
                <a:latin typeface="+mn-lt"/>
                <a:ea typeface="+mn-ea"/>
                <a:cs typeface="+mn-cs"/>
              </a:rPr>
              <a:t>(=</a:t>
            </a:r>
            <a:r>
              <a:rPr lang="en-US" sz="2400" dirty="0">
                <a:solidFill>
                  <a:schemeClr val="tx1"/>
                </a:solidFill>
                <a:latin typeface="+mn-lt"/>
                <a:ea typeface="+mn-ea"/>
                <a:cs typeface="+mn-cs"/>
              </a:rPr>
              <a:t> before the Head): </a:t>
            </a:r>
            <a:r>
              <a:rPr lang="en-US" sz="2400" i="1" dirty="0">
                <a:solidFill>
                  <a:schemeClr val="tx1"/>
                </a:solidFill>
                <a:latin typeface="+mn-lt"/>
                <a:ea typeface="+mn-ea"/>
                <a:cs typeface="+mn-cs"/>
              </a:rPr>
              <a:t>"But do you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 really under </a:t>
            </a:r>
            <a:r>
              <a:rPr lang="en-US" sz="2400" i="1" baseline="-25000" dirty="0">
                <a:solidFill>
                  <a:schemeClr val="tx1"/>
                </a:solidFill>
                <a:latin typeface="+mn-lt"/>
                <a:ea typeface="+mn-ea"/>
                <a:cs typeface="+mn-cs"/>
              </a:rPr>
              <a:t>\</a:t>
            </a:r>
            <a:r>
              <a:rPr lang="en-US" sz="2400" i="1" dirty="0">
                <a:solidFill>
                  <a:schemeClr val="tx1"/>
                </a:solidFill>
                <a:latin typeface="+mn-lt"/>
                <a:ea typeface="+mn-ea"/>
                <a:cs typeface="+mn-cs"/>
              </a:rPr>
              <a:t>stand it</a:t>
            </a:r>
            <a:r>
              <a:rPr lang="en-US" sz="2400" i="1" dirty="0" smtClean="0">
                <a:solidFill>
                  <a:schemeClr val="tx1"/>
                </a:solidFill>
                <a:latin typeface="+mn-lt"/>
                <a:ea typeface="+mn-ea"/>
                <a:cs typeface="+mn-cs"/>
              </a:rPr>
              <a:t>?”</a:t>
            </a:r>
            <a:endParaRPr lang="ru-RU" sz="2400" dirty="0">
              <a:solidFill>
                <a:schemeClr val="tx1"/>
              </a:solidFill>
              <a:latin typeface="+mn-lt"/>
              <a:ea typeface="+mn-ea"/>
              <a:cs typeface="+mn-cs"/>
            </a:endParaRPr>
          </a:p>
        </p:txBody>
      </p:sp>
      <p:sp>
        <p:nvSpPr>
          <p:cNvPr id="4" name="Стрелка влево 3">
            <a:hlinkClick r:id="rId2" action="ppaction://hlinksldjump"/>
          </p:cNvPr>
          <p:cNvSpPr/>
          <p:nvPr/>
        </p:nvSpPr>
        <p:spPr>
          <a:xfrm>
            <a:off x="7429520" y="5500702"/>
            <a:ext cx="1143008" cy="642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dirty="0">
                <a:solidFill>
                  <a:schemeClr val="tx1"/>
                </a:solidFill>
                <a:latin typeface="+mn-lt"/>
                <a:ea typeface="+mn-ea"/>
                <a:cs typeface="+mn-cs"/>
              </a:rPr>
              <a:t>Например:</a:t>
            </a:r>
          </a:p>
          <a:p>
            <a:pPr>
              <a:buNone/>
            </a:pPr>
            <a:r>
              <a:rPr lang="en-US" dirty="0">
                <a:solidFill>
                  <a:schemeClr val="tx1"/>
                </a:solidFill>
                <a:latin typeface="+mn-lt"/>
                <a:ea typeface="+mn-ea"/>
                <a:cs typeface="+mn-cs"/>
              </a:rPr>
              <a:t>- What's that got to do with you?</a:t>
            </a:r>
            <a:endParaRPr lang="ru-RU" dirty="0">
              <a:solidFill>
                <a:schemeClr val="tx1"/>
              </a:solidFill>
              <a:latin typeface="+mn-lt"/>
              <a:ea typeface="+mn-ea"/>
              <a:cs typeface="+mn-cs"/>
            </a:endParaRPr>
          </a:p>
          <a:p>
            <a:pPr>
              <a:buNone/>
            </a:pPr>
            <a:r>
              <a:rPr lang="en-US" dirty="0">
                <a:solidFill>
                  <a:schemeClr val="tx1"/>
                </a:solidFill>
                <a:latin typeface="+mn-lt"/>
                <a:ea typeface="+mn-ea"/>
                <a:cs typeface="+mn-cs"/>
              </a:rPr>
              <a:t>- But it is my business! You needn't be so </a:t>
            </a:r>
            <a:r>
              <a:rPr lang="en-US" i="1" dirty="0">
                <a:solidFill>
                  <a:schemeClr val="tx1"/>
                </a:solidFill>
                <a:latin typeface="+mn-lt"/>
                <a:ea typeface="+mn-ea"/>
                <a:cs typeface="+mn-cs"/>
              </a:rPr>
              <a:t>(surprised, rude)</a:t>
            </a:r>
            <a:r>
              <a:rPr lang="en-US" dirty="0">
                <a:solidFill>
                  <a:schemeClr val="tx1"/>
                </a:solidFill>
                <a:latin typeface="+mn-lt"/>
                <a:ea typeface="+mn-ea"/>
                <a:cs typeface="+mn-cs"/>
              </a:rPr>
              <a:t> about it. </a:t>
            </a:r>
            <a:endParaRPr lang="ru-RU" dirty="0">
              <a:solidFill>
                <a:schemeClr val="tx1"/>
              </a:solidFill>
              <a:latin typeface="+mn-lt"/>
              <a:ea typeface="+mn-ea"/>
              <a:cs typeface="+mn-cs"/>
            </a:endParaRPr>
          </a:p>
          <a:p>
            <a:pPr>
              <a:buNone/>
            </a:pPr>
            <a:r>
              <a:rPr lang="ru-RU" dirty="0" smtClean="0">
                <a:solidFill>
                  <a:schemeClr val="tx1"/>
                </a:solidFill>
                <a:latin typeface="+mn-lt"/>
                <a:ea typeface="+mn-ea"/>
                <a:cs typeface="+mn-cs"/>
              </a:rPr>
              <a:t>   (</a:t>
            </a:r>
            <a:r>
              <a:rPr lang="ru-RU" dirty="0">
                <a:solidFill>
                  <a:schemeClr val="tx1"/>
                </a:solidFill>
                <a:latin typeface="+mn-lt"/>
                <a:ea typeface="+mn-ea"/>
                <a:cs typeface="+mn-cs"/>
              </a:rPr>
              <a:t>К заданию 4 желательно дать краткую информацию о том, какие настроения чаще всего выражаются нисходящей и низкой шкалой.)</a:t>
            </a:r>
          </a:p>
          <a:p>
            <a:endParaRPr lang="ru-RU" dirty="0"/>
          </a:p>
        </p:txBody>
      </p:sp>
      <p:sp>
        <p:nvSpPr>
          <p:cNvPr id="4" name="Стрелка влево 3">
            <a:hlinkClick r:id="rId2" action="ppaction://hlinksldjump"/>
          </p:cNvPr>
          <p:cNvSpPr/>
          <p:nvPr/>
        </p:nvSpPr>
        <p:spPr>
          <a:xfrm>
            <a:off x="7358082" y="5643578"/>
            <a:ext cx="1428760" cy="78581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1214422"/>
            <a:ext cx="8229600" cy="4525963"/>
          </a:xfrm>
        </p:spPr>
        <p:txBody>
          <a:bodyPr/>
          <a:lstStyle/>
          <a:p>
            <a:r>
              <a:rPr lang="en-US" sz="2400" dirty="0">
                <a:solidFill>
                  <a:schemeClr val="tx1"/>
                </a:solidFill>
                <a:latin typeface="+mn-lt"/>
                <a:ea typeface="+mn-ea"/>
                <a:cs typeface="+mn-cs"/>
              </a:rPr>
              <a:t>- ||Five o'||clock al\ready!</a:t>
            </a:r>
            <a:r>
              <a:rPr lang="en-US" sz="2400" b="1" dirty="0">
                <a:solidFill>
                  <a:schemeClr val="tx1"/>
                </a:solidFill>
                <a:latin typeface="+mn-lt"/>
                <a:ea typeface="+mn-ea"/>
                <a:cs typeface="+mn-cs"/>
              </a:rPr>
              <a:t> </a:t>
            </a:r>
            <a:r>
              <a:rPr lang="en-US" sz="2400" dirty="0">
                <a:solidFill>
                  <a:schemeClr val="tx1"/>
                </a:solidFill>
                <a:latin typeface="+mn-lt"/>
                <a:ea typeface="+mn-ea"/>
                <a:cs typeface="+mn-cs"/>
              </a:rPr>
              <a:t>We </a:t>
            </a:r>
            <a:r>
              <a:rPr lang="en-US" sz="2400" i="1" baseline="30000" dirty="0">
                <a:solidFill>
                  <a:schemeClr val="tx1"/>
                </a:solidFill>
                <a:latin typeface="+mn-lt"/>
                <a:ea typeface="+mn-ea"/>
                <a:cs typeface="+mn-cs"/>
              </a:rPr>
              <a:t>|</a:t>
            </a:r>
            <a:r>
              <a:rPr lang="en-US" sz="2400" i="1" dirty="0">
                <a:solidFill>
                  <a:schemeClr val="tx1"/>
                </a:solidFill>
                <a:latin typeface="+mn-lt"/>
                <a:ea typeface="+mn-ea"/>
                <a:cs typeface="+mn-cs"/>
              </a:rPr>
              <a:t>must</a:t>
            </a:r>
            <a:r>
              <a:rPr lang="en-US" sz="2400" dirty="0">
                <a:solidFill>
                  <a:schemeClr val="tx1"/>
                </a:solidFill>
                <a:latin typeface="+mn-lt"/>
                <a:ea typeface="+mn-ea"/>
                <a:cs typeface="+mn-cs"/>
              </a:rPr>
              <a:t> get there by </a:t>
            </a:r>
            <a:r>
              <a:rPr lang="en-US" sz="2400" baseline="-25000" dirty="0">
                <a:solidFill>
                  <a:schemeClr val="tx1"/>
                </a:solidFill>
                <a:latin typeface="+mn-lt"/>
                <a:ea typeface="+mn-ea"/>
                <a:cs typeface="+mn-cs"/>
              </a:rPr>
              <a:t>\/ </a:t>
            </a:r>
            <a:r>
              <a:rPr lang="en-US" sz="2400" dirty="0">
                <a:solidFill>
                  <a:schemeClr val="tx1"/>
                </a:solidFill>
                <a:latin typeface="+mn-lt"/>
                <a:ea typeface="+mn-ea"/>
                <a:cs typeface="+mn-cs"/>
              </a:rPr>
              <a:t>dark.</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||How much ||farther\is it?</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We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passed the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halfway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 house | about</a:t>
            </a:r>
            <a:r>
              <a:rPr lang="en-US" sz="2400" b="1" dirty="0">
                <a:solidFill>
                  <a:schemeClr val="tx1"/>
                </a:solidFill>
                <a:latin typeface="+mn-lt"/>
                <a:ea typeface="+mn-ea"/>
                <a:cs typeface="+mn-cs"/>
              </a:rPr>
              <a:t> </a:t>
            </a:r>
            <a:r>
              <a:rPr lang="en-US" sz="2400" dirty="0">
                <a:solidFill>
                  <a:schemeClr val="tx1"/>
                </a:solidFill>
                <a:latin typeface="+mn-lt"/>
                <a:ea typeface="+mn-ea"/>
                <a:cs typeface="+mn-cs"/>
              </a:rPr>
              <a:t>an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 </a:t>
            </a:r>
            <a:r>
              <a:rPr lang="en-US" sz="2400" baseline="30000" dirty="0">
                <a:solidFill>
                  <a:schemeClr val="tx1"/>
                </a:solidFill>
                <a:latin typeface="+mn-lt"/>
                <a:ea typeface="+mn-ea"/>
                <a:cs typeface="+mn-cs"/>
              </a:rPr>
              <a:t>\  </a:t>
            </a:r>
            <a:r>
              <a:rPr lang="en-US" sz="2400" dirty="0">
                <a:solidFill>
                  <a:schemeClr val="tx1"/>
                </a:solidFill>
                <a:latin typeface="+mn-lt"/>
                <a:ea typeface="+mn-ea"/>
                <a:cs typeface="+mn-cs"/>
              </a:rPr>
              <a:t>hour ago.</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Well, | we</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ve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done the || worst part.</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-~0h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no! | There's «worse ||still to \come.</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-I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don't think I  can go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on |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very much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longer.</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-I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don't suppose we \ can reach the top. | </a:t>
            </a:r>
            <a:r>
              <a:rPr lang="en-US" sz="2400" baseline="30000" dirty="0">
                <a:solidFill>
                  <a:schemeClr val="tx1"/>
                </a:solidFill>
                <a:latin typeface="+mn-lt"/>
                <a:ea typeface="+mn-ea"/>
                <a:cs typeface="+mn-cs"/>
              </a:rPr>
              <a:t>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No!</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Had we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better |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turn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back?</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Yes. | I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think we'd better.</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Oh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well | we must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try again another \day.</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I am to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blame. | We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started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too </a:t>
            </a:r>
            <a:r>
              <a:rPr lang="en-US" sz="2400" baseline="-25000" dirty="0">
                <a:solidFill>
                  <a:schemeClr val="tx1"/>
                </a:solidFill>
                <a:latin typeface="+mn-lt"/>
                <a:ea typeface="+mn-ea"/>
                <a:cs typeface="+mn-cs"/>
              </a:rPr>
              <a:t>|</a:t>
            </a:r>
            <a:r>
              <a:rPr lang="en-US" sz="2400" dirty="0">
                <a:solidFill>
                  <a:schemeClr val="tx1"/>
                </a:solidFill>
                <a:latin typeface="+mn-lt"/>
                <a:ea typeface="+mn-ea"/>
                <a:cs typeface="+mn-cs"/>
              </a:rPr>
              <a:t>late.</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 And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 I was too </a:t>
            </a:r>
            <a:r>
              <a:rPr lang="en-US" sz="2400" baseline="30000" dirty="0">
                <a:solidFill>
                  <a:schemeClr val="tx1"/>
                </a:solidFill>
                <a:latin typeface="+mn-lt"/>
                <a:ea typeface="+mn-ea"/>
                <a:cs typeface="+mn-cs"/>
              </a:rPr>
              <a:t>\</a:t>
            </a:r>
            <a:r>
              <a:rPr lang="en-US" sz="2400" dirty="0">
                <a:solidFill>
                  <a:schemeClr val="tx1"/>
                </a:solidFill>
                <a:latin typeface="+mn-lt"/>
                <a:ea typeface="+mn-ea"/>
                <a:cs typeface="+mn-cs"/>
              </a:rPr>
              <a:t>slow. </a:t>
            </a:r>
            <a:endParaRPr lang="ru-RU" sz="2400" dirty="0">
              <a:solidFill>
                <a:schemeClr val="tx1"/>
              </a:solidFill>
              <a:latin typeface="+mn-lt"/>
              <a:ea typeface="+mn-ea"/>
              <a:cs typeface="+mn-cs"/>
            </a:endParaRPr>
          </a:p>
          <a:p>
            <a:endParaRPr lang="ru-RU" sz="2400" dirty="0"/>
          </a:p>
        </p:txBody>
      </p:sp>
      <p:sp>
        <p:nvSpPr>
          <p:cNvPr id="4" name="Стрелка влево 3">
            <a:hlinkClick r:id="rId2" action="ppaction://hlinksldjump"/>
          </p:cNvPr>
          <p:cNvSpPr/>
          <p:nvPr/>
        </p:nvSpPr>
        <p:spPr>
          <a:xfrm>
            <a:off x="7286644" y="5786454"/>
            <a:ext cx="1285884" cy="78581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i="1" dirty="0" smtClean="0">
                <a:solidFill>
                  <a:schemeClr val="tx1"/>
                </a:solidFill>
                <a:latin typeface="+mn-lt"/>
                <a:ea typeface="+mn-ea"/>
                <a:cs typeface="+mn-cs"/>
              </a:rPr>
              <a:t>   </a:t>
            </a:r>
            <a:r>
              <a:rPr lang="en-US" i="1" dirty="0" smtClean="0">
                <a:solidFill>
                  <a:schemeClr val="tx1"/>
                </a:solidFill>
                <a:latin typeface="+mn-lt"/>
                <a:ea typeface="+mn-ea"/>
                <a:cs typeface="+mn-cs"/>
              </a:rPr>
              <a:t>Reproduce </a:t>
            </a:r>
            <a:r>
              <a:rPr lang="en-US" i="1" dirty="0">
                <a:solidFill>
                  <a:schemeClr val="tx1"/>
                </a:solidFill>
                <a:latin typeface="+mn-lt"/>
                <a:ea typeface="+mn-ea"/>
                <a:cs typeface="+mn-cs"/>
              </a:rPr>
              <a:t>the utterance giving the right intonation patterns according to the attitude of the speaker. Add a few sentences:</a:t>
            </a:r>
            <a:endParaRPr lang="ru-RU" dirty="0">
              <a:solidFill>
                <a:schemeClr val="tx1"/>
              </a:solidFill>
              <a:latin typeface="+mn-lt"/>
              <a:ea typeface="+mn-ea"/>
              <a:cs typeface="+mn-cs"/>
            </a:endParaRPr>
          </a:p>
          <a:p>
            <a:pPr>
              <a:buNone/>
            </a:pPr>
            <a:r>
              <a:rPr lang="ru-RU" dirty="0" smtClean="0">
                <a:solidFill>
                  <a:schemeClr val="tx1"/>
                </a:solidFill>
                <a:latin typeface="+mn-lt"/>
                <a:ea typeface="+mn-ea"/>
                <a:cs typeface="+mn-cs"/>
              </a:rPr>
              <a:t>   </a:t>
            </a:r>
            <a:r>
              <a:rPr lang="en-US" dirty="0" smtClean="0">
                <a:solidFill>
                  <a:schemeClr val="tx1"/>
                </a:solidFill>
                <a:latin typeface="+mn-lt"/>
                <a:ea typeface="+mn-ea"/>
                <a:cs typeface="+mn-cs"/>
              </a:rPr>
              <a:t>Don't </a:t>
            </a:r>
            <a:r>
              <a:rPr lang="en-US" dirty="0">
                <a:solidFill>
                  <a:schemeClr val="tx1"/>
                </a:solidFill>
                <a:latin typeface="+mn-lt"/>
                <a:ea typeface="+mn-ea"/>
                <a:cs typeface="+mn-cs"/>
              </a:rPr>
              <a:t>blame me. It was all your fault. You always say that you</a:t>
            </a:r>
            <a:r>
              <a:rPr lang="en-US" b="1" dirty="0">
                <a:solidFill>
                  <a:schemeClr val="tx1"/>
                </a:solidFill>
                <a:latin typeface="+mn-lt"/>
                <a:ea typeface="+mn-ea"/>
                <a:cs typeface="+mn-cs"/>
              </a:rPr>
              <a:t> </a:t>
            </a:r>
            <a:r>
              <a:rPr lang="en-US" dirty="0">
                <a:solidFill>
                  <a:schemeClr val="tx1"/>
                </a:solidFill>
                <a:latin typeface="+mn-lt"/>
                <a:ea typeface="+mn-ea"/>
                <a:cs typeface="+mn-cs"/>
              </a:rPr>
              <a:t>can</a:t>
            </a:r>
            <a:r>
              <a:rPr lang="en-US" b="1" dirty="0">
                <a:solidFill>
                  <a:schemeClr val="tx1"/>
                </a:solidFill>
                <a:latin typeface="+mn-lt"/>
                <a:ea typeface="+mn-ea"/>
                <a:cs typeface="+mn-cs"/>
              </a:rPr>
              <a:t> </a:t>
            </a:r>
            <a:r>
              <a:rPr lang="en-US" dirty="0">
                <a:solidFill>
                  <a:schemeClr val="tx1"/>
                </a:solidFill>
                <a:latin typeface="+mn-lt"/>
                <a:ea typeface="+mn-ea"/>
                <a:cs typeface="+mn-cs"/>
              </a:rPr>
              <a:t>manage alone. And what is the result, I wonder? We've lost our way!</a:t>
            </a:r>
            <a:endParaRPr lang="ru-RU" dirty="0">
              <a:solidFill>
                <a:schemeClr val="tx1"/>
              </a:solidFill>
              <a:latin typeface="+mn-lt"/>
              <a:ea typeface="+mn-ea"/>
              <a:cs typeface="+mn-cs"/>
            </a:endParaRPr>
          </a:p>
          <a:p>
            <a:endParaRPr lang="ru-RU" dirty="0"/>
          </a:p>
        </p:txBody>
      </p:sp>
      <p:sp>
        <p:nvSpPr>
          <p:cNvPr id="4" name="Стрелка влево 3">
            <a:hlinkClick r:id="rId2" action="ppaction://hlinksldjump"/>
          </p:cNvPr>
          <p:cNvSpPr/>
          <p:nvPr/>
        </p:nvSpPr>
        <p:spPr>
          <a:xfrm>
            <a:off x="7072330" y="5786454"/>
            <a:ext cx="1285884" cy="7143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a:solidFill>
                  <a:schemeClr val="tx1"/>
                </a:solidFill>
                <a:latin typeface="+mn-lt"/>
                <a:ea typeface="+mn-ea"/>
                <a:cs typeface="+mn-cs"/>
              </a:rPr>
              <a:t>think      		 It is sometimes the only way out. </a:t>
            </a:r>
            <a:endParaRPr lang="ru-RU" dirty="0">
              <a:solidFill>
                <a:schemeClr val="tx1"/>
              </a:solidFill>
              <a:latin typeface="+mn-lt"/>
              <a:ea typeface="+mn-ea"/>
              <a:cs typeface="+mn-cs"/>
            </a:endParaRPr>
          </a:p>
          <a:p>
            <a:r>
              <a:rPr lang="en-US" dirty="0">
                <a:solidFill>
                  <a:schemeClr val="tx1"/>
                </a:solidFill>
                <a:latin typeface="+mn-lt"/>
                <a:ea typeface="+mn-ea"/>
                <a:cs typeface="+mn-cs"/>
              </a:rPr>
              <a:t>thing       		This is the best way to do it. </a:t>
            </a:r>
            <a:endParaRPr lang="ru-RU" dirty="0">
              <a:solidFill>
                <a:schemeClr val="tx1"/>
              </a:solidFill>
              <a:latin typeface="+mn-lt"/>
              <a:ea typeface="+mn-ea"/>
              <a:cs typeface="+mn-cs"/>
            </a:endParaRPr>
          </a:p>
          <a:p>
            <a:r>
              <a:rPr lang="en-US" dirty="0">
                <a:solidFill>
                  <a:schemeClr val="tx1"/>
                </a:solidFill>
                <a:latin typeface="+mn-lt"/>
                <a:ea typeface="+mn-ea"/>
                <a:cs typeface="+mn-cs"/>
              </a:rPr>
              <a:t>everything 		I am fed up with sightseeing. </a:t>
            </a:r>
            <a:endParaRPr lang="ru-RU" dirty="0">
              <a:solidFill>
                <a:schemeClr val="tx1"/>
              </a:solidFill>
              <a:latin typeface="+mn-lt"/>
              <a:ea typeface="+mn-ea"/>
              <a:cs typeface="+mn-cs"/>
            </a:endParaRPr>
          </a:p>
          <a:p>
            <a:r>
              <a:rPr lang="en-US" dirty="0">
                <a:solidFill>
                  <a:schemeClr val="tx1"/>
                </a:solidFill>
                <a:latin typeface="+mn-lt"/>
                <a:ea typeface="+mn-ea"/>
                <a:cs typeface="+mn-cs"/>
              </a:rPr>
              <a:t>nothing    		There is nothing like camping., etc.</a:t>
            </a:r>
            <a:endParaRPr lang="ru-RU" dirty="0">
              <a:solidFill>
                <a:schemeClr val="tx1"/>
              </a:solidFill>
              <a:latin typeface="+mn-lt"/>
              <a:ea typeface="+mn-ea"/>
              <a:cs typeface="+mn-cs"/>
            </a:endParaRPr>
          </a:p>
          <a:p>
            <a:r>
              <a:rPr lang="en-US" dirty="0">
                <a:solidFill>
                  <a:schemeClr val="tx1"/>
                </a:solidFill>
                <a:latin typeface="+mn-lt"/>
                <a:ea typeface="+mn-ea"/>
                <a:cs typeface="+mn-cs"/>
              </a:rPr>
              <a:t> </a:t>
            </a:r>
            <a:endParaRPr lang="ru-RU" dirty="0">
              <a:solidFill>
                <a:schemeClr val="tx1"/>
              </a:solidFill>
              <a:latin typeface="+mn-lt"/>
              <a:ea typeface="+mn-ea"/>
              <a:cs typeface="+mn-cs"/>
            </a:endParaRPr>
          </a:p>
          <a:p>
            <a:endParaRPr lang="ru-RU" dirty="0"/>
          </a:p>
        </p:txBody>
      </p:sp>
      <p:sp>
        <p:nvSpPr>
          <p:cNvPr id="4" name="Стрелка влево 3">
            <a:hlinkClick r:id="rId2" action="ppaction://hlinksldjump"/>
          </p:cNvPr>
          <p:cNvSpPr/>
          <p:nvPr/>
        </p:nvSpPr>
        <p:spPr>
          <a:xfrm>
            <a:off x="7000892" y="5929330"/>
            <a:ext cx="1071570" cy="57150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85728"/>
            <a:ext cx="8229600" cy="6000792"/>
          </a:xfrm>
        </p:spPr>
        <p:txBody>
          <a:bodyPr/>
          <a:lstStyle/>
          <a:p>
            <a:r>
              <a:rPr lang="en-US" sz="2400" i="1" dirty="0">
                <a:solidFill>
                  <a:schemeClr val="tx1"/>
                </a:solidFill>
                <a:latin typeface="+mn-lt"/>
                <a:ea typeface="+mn-ea"/>
                <a:cs typeface="+mn-cs"/>
              </a:rPr>
              <a:t>Read the following sentences and paraphrase the words in italics using the necessary substitute among those offered below</a:t>
            </a:r>
            <a:r>
              <a:rPr lang="en-US" sz="2400" i="1" dirty="0" smtClean="0">
                <a:solidFill>
                  <a:schemeClr val="tx1"/>
                </a:solidFill>
                <a:latin typeface="+mn-lt"/>
                <a:ea typeface="+mn-ea"/>
                <a:cs typeface="+mn-cs"/>
              </a:rPr>
              <a:t>:</a:t>
            </a:r>
            <a:endParaRPr lang="ru-RU" sz="2400" dirty="0">
              <a:solidFill>
                <a:schemeClr val="tx1"/>
              </a:solidFill>
              <a:latin typeface="+mn-lt"/>
              <a:ea typeface="+mn-ea"/>
              <a:cs typeface="+mn-cs"/>
            </a:endParaRPr>
          </a:p>
          <a:p>
            <a:pPr>
              <a:buNone/>
            </a:pPr>
            <a:endParaRPr lang="ru-RU" sz="2400" dirty="0" smtClean="0">
              <a:solidFill>
                <a:schemeClr val="tx1"/>
              </a:solidFill>
              <a:latin typeface="+mn-lt"/>
              <a:ea typeface="+mn-ea"/>
              <a:cs typeface="+mn-cs"/>
            </a:endParaRPr>
          </a:p>
          <a:p>
            <a:pPr>
              <a:buNone/>
            </a:pPr>
            <a:endParaRPr lang="en-US" sz="2400" dirty="0" smtClean="0">
              <a:solidFill>
                <a:schemeClr val="tx1"/>
              </a:solidFill>
              <a:latin typeface="+mn-lt"/>
              <a:ea typeface="+mn-ea"/>
              <a:cs typeface="+mn-cs"/>
            </a:endParaRPr>
          </a:p>
          <a:p>
            <a:pPr>
              <a:buNone/>
            </a:pPr>
            <a:endParaRPr lang="en-US" sz="2400" dirty="0"/>
          </a:p>
          <a:p>
            <a:pPr>
              <a:buNone/>
            </a:pPr>
            <a:endParaRPr lang="en-US" sz="2400" dirty="0" smtClean="0">
              <a:solidFill>
                <a:schemeClr val="tx1"/>
              </a:solidFill>
              <a:latin typeface="+mn-lt"/>
              <a:ea typeface="+mn-ea"/>
              <a:cs typeface="+mn-cs"/>
            </a:endParaRPr>
          </a:p>
          <a:p>
            <a:pPr>
              <a:buNone/>
            </a:pPr>
            <a:endParaRPr lang="en-US" sz="2400" dirty="0"/>
          </a:p>
          <a:p>
            <a:pPr>
              <a:buNone/>
            </a:pPr>
            <a:r>
              <a:rPr lang="en-US" sz="2400" dirty="0" smtClean="0">
                <a:solidFill>
                  <a:schemeClr val="tx1"/>
                </a:solidFill>
                <a:latin typeface="+mn-lt"/>
                <a:ea typeface="+mn-ea"/>
                <a:cs typeface="+mn-cs"/>
              </a:rPr>
              <a:t>    a)He </a:t>
            </a:r>
            <a:r>
              <a:rPr lang="en-US" sz="2400" dirty="0">
                <a:solidFill>
                  <a:schemeClr val="tx1"/>
                </a:solidFill>
                <a:latin typeface="+mn-lt"/>
                <a:ea typeface="+mn-ea"/>
                <a:cs typeface="+mn-cs"/>
              </a:rPr>
              <a:t>was getting old and gradually losing his </a:t>
            </a:r>
            <a:r>
              <a:rPr lang="en-US" sz="2400" i="1" dirty="0">
                <a:solidFill>
                  <a:schemeClr val="tx1"/>
                </a:solidFill>
                <a:latin typeface="+mn-lt"/>
                <a:ea typeface="+mn-ea"/>
                <a:cs typeface="+mn-cs"/>
              </a:rPr>
              <a:t>sight,</a:t>
            </a:r>
            <a:r>
              <a:rPr lang="en-US" sz="2400" dirty="0">
                <a:solidFill>
                  <a:schemeClr val="tx1"/>
                </a:solidFill>
                <a:latin typeface="+mn-lt"/>
                <a:ea typeface="+mn-ea"/>
                <a:cs typeface="+mn-cs"/>
              </a:rPr>
              <a:t> </a:t>
            </a:r>
            <a:endParaRPr lang="en-US" sz="2400" dirty="0" smtClean="0">
              <a:solidFill>
                <a:schemeClr val="tx1"/>
              </a:solidFill>
              <a:latin typeface="+mn-lt"/>
              <a:ea typeface="+mn-ea"/>
              <a:cs typeface="+mn-cs"/>
            </a:endParaRPr>
          </a:p>
          <a:p>
            <a:pPr>
              <a:buNone/>
            </a:pPr>
            <a:r>
              <a:rPr lang="en-US" sz="2400" dirty="0"/>
              <a:t> </a:t>
            </a:r>
            <a:r>
              <a:rPr lang="en-US" sz="2400" dirty="0" smtClean="0"/>
              <a:t>   </a:t>
            </a:r>
            <a:r>
              <a:rPr lang="en-US" sz="2400" dirty="0" smtClean="0">
                <a:solidFill>
                  <a:schemeClr val="tx1"/>
                </a:solidFill>
                <a:latin typeface="+mn-lt"/>
                <a:ea typeface="+mn-ea"/>
                <a:cs typeface="+mn-cs"/>
              </a:rPr>
              <a:t>b</a:t>
            </a:r>
            <a:r>
              <a:rPr lang="en-US" sz="2400" dirty="0">
                <a:solidFill>
                  <a:schemeClr val="tx1"/>
                </a:solidFill>
                <a:latin typeface="+mn-lt"/>
                <a:ea typeface="+mn-ea"/>
                <a:cs typeface="+mn-cs"/>
              </a:rPr>
              <a:t>) We all enjoyed seeing the </a:t>
            </a:r>
            <a:r>
              <a:rPr lang="en-US" sz="2400" i="1" dirty="0">
                <a:solidFill>
                  <a:schemeClr val="tx1"/>
                </a:solidFill>
                <a:latin typeface="+mn-lt"/>
                <a:ea typeface="+mn-ea"/>
                <a:cs typeface="+mn-cs"/>
              </a:rPr>
              <a:t>sights</a:t>
            </a:r>
            <a:r>
              <a:rPr lang="en-US" sz="2400" dirty="0">
                <a:solidFill>
                  <a:schemeClr val="tx1"/>
                </a:solidFill>
                <a:latin typeface="+mn-lt"/>
                <a:ea typeface="+mn-ea"/>
                <a:cs typeface="+mn-cs"/>
              </a:rPr>
              <a:t> of the capital</a:t>
            </a:r>
            <a:r>
              <a:rPr lang="en-US" sz="2400" dirty="0" smtClean="0">
                <a:solidFill>
                  <a:schemeClr val="tx1"/>
                </a:solidFill>
                <a:latin typeface="+mn-lt"/>
                <a:ea typeface="+mn-ea"/>
                <a:cs typeface="+mn-cs"/>
              </a:rPr>
              <a:t>,</a:t>
            </a:r>
          </a:p>
          <a:p>
            <a:pPr>
              <a:buNone/>
            </a:pPr>
            <a:r>
              <a:rPr lang="en-US" sz="2400" dirty="0"/>
              <a:t> </a:t>
            </a:r>
            <a:r>
              <a:rPr lang="en-US" sz="2400" dirty="0" smtClean="0"/>
              <a:t>  </a:t>
            </a:r>
            <a:r>
              <a:rPr lang="en-US" sz="2400" dirty="0" smtClean="0">
                <a:solidFill>
                  <a:schemeClr val="tx1"/>
                </a:solidFill>
                <a:latin typeface="+mn-lt"/>
                <a:ea typeface="+mn-ea"/>
                <a:cs typeface="+mn-cs"/>
              </a:rPr>
              <a:t> </a:t>
            </a:r>
            <a:r>
              <a:rPr lang="en-US" sz="2400" dirty="0">
                <a:solidFill>
                  <a:schemeClr val="tx1"/>
                </a:solidFill>
                <a:latin typeface="+mn-lt"/>
                <a:ea typeface="+mn-ea"/>
                <a:cs typeface="+mn-cs"/>
              </a:rPr>
              <a:t>c) The village was still a long </a:t>
            </a:r>
            <a:r>
              <a:rPr lang="en-US" sz="2400" i="1" dirty="0">
                <a:solidFill>
                  <a:schemeClr val="tx1"/>
                </a:solidFill>
                <a:latin typeface="+mn-lt"/>
                <a:ea typeface="+mn-ea"/>
                <a:cs typeface="+mn-cs"/>
              </a:rPr>
              <a:t>way</a:t>
            </a:r>
            <a:r>
              <a:rPr lang="en-US" sz="2400" dirty="0">
                <a:solidFill>
                  <a:schemeClr val="tx1"/>
                </a:solidFill>
                <a:latin typeface="+mn-lt"/>
                <a:ea typeface="+mn-ea"/>
                <a:cs typeface="+mn-cs"/>
              </a:rPr>
              <a:t> off. </a:t>
            </a:r>
            <a:endParaRPr lang="en-US" sz="2400" dirty="0" smtClean="0">
              <a:solidFill>
                <a:schemeClr val="tx1"/>
              </a:solidFill>
              <a:latin typeface="+mn-lt"/>
              <a:ea typeface="+mn-ea"/>
              <a:cs typeface="+mn-cs"/>
            </a:endParaRPr>
          </a:p>
          <a:p>
            <a:pPr>
              <a:buNone/>
            </a:pPr>
            <a:r>
              <a:rPr lang="en-US" sz="2400" dirty="0"/>
              <a:t> </a:t>
            </a:r>
            <a:r>
              <a:rPr lang="en-US" sz="2400" dirty="0" smtClean="0"/>
              <a:t>   </a:t>
            </a:r>
            <a:r>
              <a:rPr lang="en-US" sz="2400" dirty="0" smtClean="0">
                <a:solidFill>
                  <a:schemeClr val="tx1"/>
                </a:solidFill>
                <a:latin typeface="+mn-lt"/>
                <a:ea typeface="+mn-ea"/>
                <a:cs typeface="+mn-cs"/>
              </a:rPr>
              <a:t>d</a:t>
            </a:r>
            <a:r>
              <a:rPr lang="en-US" sz="2400" dirty="0">
                <a:solidFill>
                  <a:schemeClr val="tx1"/>
                </a:solidFill>
                <a:latin typeface="+mn-lt"/>
                <a:ea typeface="+mn-ea"/>
                <a:cs typeface="+mn-cs"/>
              </a:rPr>
              <a:t>) The </a:t>
            </a:r>
            <a:r>
              <a:rPr lang="en-US" sz="2400" i="1" dirty="0">
                <a:solidFill>
                  <a:schemeClr val="tx1"/>
                </a:solidFill>
                <a:latin typeface="+mn-lt"/>
                <a:ea typeface="+mn-ea"/>
                <a:cs typeface="+mn-cs"/>
              </a:rPr>
              <a:t>way</a:t>
            </a:r>
            <a:r>
              <a:rPr lang="en-US" sz="2400" dirty="0">
                <a:solidFill>
                  <a:schemeClr val="tx1"/>
                </a:solidFill>
                <a:latin typeface="+mn-lt"/>
                <a:ea typeface="+mn-ea"/>
                <a:cs typeface="+mn-cs"/>
              </a:rPr>
              <a:t> lay across the field, </a:t>
            </a:r>
            <a:endParaRPr lang="en-US" sz="2400" dirty="0" smtClean="0">
              <a:solidFill>
                <a:schemeClr val="tx1"/>
              </a:solidFill>
              <a:latin typeface="+mn-lt"/>
              <a:ea typeface="+mn-ea"/>
              <a:cs typeface="+mn-cs"/>
            </a:endParaRPr>
          </a:p>
          <a:p>
            <a:pPr>
              <a:buNone/>
            </a:pPr>
            <a:r>
              <a:rPr lang="en-US" sz="2400" dirty="0"/>
              <a:t> </a:t>
            </a:r>
            <a:r>
              <a:rPr lang="en-US" sz="2400" dirty="0" smtClean="0"/>
              <a:t>   </a:t>
            </a:r>
            <a:r>
              <a:rPr lang="en-US" sz="2400" dirty="0" smtClean="0">
                <a:solidFill>
                  <a:schemeClr val="tx1"/>
                </a:solidFill>
                <a:latin typeface="+mn-lt"/>
                <a:ea typeface="+mn-ea"/>
                <a:cs typeface="+mn-cs"/>
              </a:rPr>
              <a:t>e</a:t>
            </a:r>
            <a:r>
              <a:rPr lang="en-US" sz="2400" dirty="0">
                <a:solidFill>
                  <a:schemeClr val="tx1"/>
                </a:solidFill>
                <a:latin typeface="+mn-lt"/>
                <a:ea typeface="+mn-ea"/>
                <a:cs typeface="+mn-cs"/>
              </a:rPr>
              <a:t>) She plays the piano with </a:t>
            </a:r>
            <a:r>
              <a:rPr lang="en-US" sz="2400" i="1" dirty="0">
                <a:solidFill>
                  <a:schemeClr val="tx1"/>
                </a:solidFill>
                <a:latin typeface="+mn-lt"/>
                <a:ea typeface="+mn-ea"/>
                <a:cs typeface="+mn-cs"/>
              </a:rPr>
              <a:t>feeling,</a:t>
            </a:r>
            <a:r>
              <a:rPr lang="en-US" sz="2400" dirty="0">
                <a:solidFill>
                  <a:schemeClr val="tx1"/>
                </a:solidFill>
                <a:latin typeface="+mn-lt"/>
                <a:ea typeface="+mn-ea"/>
                <a:cs typeface="+mn-cs"/>
              </a:rPr>
              <a:t> </a:t>
            </a:r>
            <a:endParaRPr lang="en-US" sz="2400" dirty="0" smtClean="0">
              <a:solidFill>
                <a:schemeClr val="tx1"/>
              </a:solidFill>
              <a:latin typeface="+mn-lt"/>
              <a:ea typeface="+mn-ea"/>
              <a:cs typeface="+mn-cs"/>
            </a:endParaRPr>
          </a:p>
          <a:p>
            <a:pPr>
              <a:buNone/>
            </a:pPr>
            <a:r>
              <a:rPr lang="en-US" sz="2400" dirty="0"/>
              <a:t> </a:t>
            </a:r>
            <a:r>
              <a:rPr lang="en-US" sz="2400" dirty="0" smtClean="0"/>
              <a:t>   </a:t>
            </a:r>
            <a:r>
              <a:rPr lang="en-US" sz="2400" dirty="0" smtClean="0">
                <a:solidFill>
                  <a:schemeClr val="tx1"/>
                </a:solidFill>
                <a:latin typeface="+mn-lt"/>
                <a:ea typeface="+mn-ea"/>
                <a:cs typeface="+mn-cs"/>
              </a:rPr>
              <a:t>f</a:t>
            </a:r>
            <a:r>
              <a:rPr lang="en-US" sz="2400" dirty="0">
                <a:solidFill>
                  <a:schemeClr val="tx1"/>
                </a:solidFill>
                <a:latin typeface="+mn-lt"/>
                <a:ea typeface="+mn-ea"/>
                <a:cs typeface="+mn-cs"/>
              </a:rPr>
              <a:t>) He had a sudden </a:t>
            </a:r>
            <a:r>
              <a:rPr lang="en-US" sz="2400" i="1" dirty="0">
                <a:solidFill>
                  <a:schemeClr val="tx1"/>
                </a:solidFill>
                <a:latin typeface="+mn-lt"/>
                <a:ea typeface="+mn-ea"/>
                <a:cs typeface="+mn-cs"/>
              </a:rPr>
              <a:t>feeling</a:t>
            </a:r>
            <a:r>
              <a:rPr lang="en-US" sz="2400" dirty="0">
                <a:solidFill>
                  <a:schemeClr val="tx1"/>
                </a:solidFill>
                <a:latin typeface="+mn-lt"/>
                <a:ea typeface="+mn-ea"/>
                <a:cs typeface="+mn-cs"/>
              </a:rPr>
              <a:t> of hunger., etc.</a:t>
            </a:r>
            <a:endParaRPr lang="ru-RU" sz="2400" dirty="0">
              <a:solidFill>
                <a:schemeClr val="tx1"/>
              </a:solidFill>
              <a:latin typeface="+mn-lt"/>
              <a:ea typeface="+mn-ea"/>
              <a:cs typeface="+mn-cs"/>
            </a:endParaRPr>
          </a:p>
          <a:p>
            <a:pPr>
              <a:buNone/>
            </a:pPr>
            <a:endParaRPr lang="ru-RU" sz="2400" dirty="0"/>
          </a:p>
        </p:txBody>
      </p:sp>
      <p:graphicFrame>
        <p:nvGraphicFramePr>
          <p:cNvPr id="4" name="Таблица 3"/>
          <p:cNvGraphicFramePr>
            <a:graphicFrameLocks noGrp="1"/>
          </p:cNvGraphicFramePr>
          <p:nvPr/>
        </p:nvGraphicFramePr>
        <p:xfrm>
          <a:off x="571472" y="1857364"/>
          <a:ext cx="8143932" cy="1857388"/>
        </p:xfrm>
        <a:graphic>
          <a:graphicData uri="http://schemas.openxmlformats.org/drawingml/2006/table">
            <a:tbl>
              <a:tblPr/>
              <a:tblGrid>
                <a:gridCol w="2507390"/>
                <a:gridCol w="1850328"/>
                <a:gridCol w="3786214"/>
              </a:tblGrid>
              <a:tr h="1857388">
                <a:tc>
                  <a:txBody>
                    <a:bodyPr/>
                    <a:lstStyle/>
                    <a:p>
                      <a:pPr indent="180340" algn="just">
                        <a:spcAft>
                          <a:spcPts val="0"/>
                        </a:spcAft>
                      </a:pPr>
                      <a:r>
                        <a:rPr lang="en-US" sz="2000" i="1" dirty="0">
                          <a:latin typeface="Times New Roman"/>
                          <a:ea typeface="Times New Roman"/>
                        </a:rPr>
                        <a:t>sight </a:t>
                      </a:r>
                      <a:endParaRPr lang="ru-RU" sz="2000" dirty="0">
                        <a:latin typeface="Times New Roman"/>
                        <a:ea typeface="Times New Roman"/>
                      </a:endParaRPr>
                    </a:p>
                    <a:p>
                      <a:pPr indent="180340" algn="just">
                        <a:spcAft>
                          <a:spcPts val="0"/>
                        </a:spcAft>
                      </a:pPr>
                      <a:r>
                        <a:rPr lang="en-US" sz="2000" dirty="0">
                          <a:latin typeface="Times New Roman"/>
                          <a:ea typeface="Times New Roman"/>
                        </a:rPr>
                        <a:t>1) place of interest </a:t>
                      </a:r>
                      <a:endParaRPr lang="ru-RU" sz="2000" dirty="0">
                        <a:latin typeface="Times New Roman"/>
                        <a:ea typeface="Times New Roman"/>
                      </a:endParaRPr>
                    </a:p>
                    <a:p>
                      <a:pPr indent="180340" algn="just">
                        <a:spcAft>
                          <a:spcPts val="0"/>
                        </a:spcAft>
                      </a:pPr>
                      <a:r>
                        <a:rPr lang="en-US" sz="2000" dirty="0">
                          <a:latin typeface="Times New Roman"/>
                          <a:ea typeface="Times New Roman"/>
                        </a:rPr>
                        <a:t>2) spectacle </a:t>
                      </a:r>
                      <a:endParaRPr lang="ru-RU" sz="2000" dirty="0">
                        <a:latin typeface="Times New Roman"/>
                        <a:ea typeface="Times New Roman"/>
                      </a:endParaRPr>
                    </a:p>
                    <a:p>
                      <a:pPr indent="180340" algn="just">
                        <a:spcAft>
                          <a:spcPts val="0"/>
                        </a:spcAft>
                      </a:pPr>
                      <a:r>
                        <a:rPr lang="en-US" sz="2000" dirty="0">
                          <a:latin typeface="Times New Roman"/>
                          <a:ea typeface="Times New Roman"/>
                        </a:rPr>
                        <a:t>3) power of seeing</a:t>
                      </a:r>
                      <a:endParaRPr lang="ru-RU" sz="2000" dirty="0">
                        <a:latin typeface="Times New Roman"/>
                        <a:ea typeface="Times New Roman"/>
                      </a:endParaRPr>
                    </a:p>
                  </a:txBody>
                  <a:tcPr marL="25400" marR="25400" marT="0" marB="0">
                    <a:lnL>
                      <a:noFill/>
                    </a:lnL>
                    <a:lnR>
                      <a:noFill/>
                    </a:lnR>
                    <a:lnT>
                      <a:noFill/>
                    </a:lnT>
                    <a:lnB>
                      <a:noFill/>
                    </a:lnB>
                  </a:tcPr>
                </a:tc>
                <a:tc>
                  <a:txBody>
                    <a:bodyPr/>
                    <a:lstStyle/>
                    <a:p>
                      <a:pPr indent="180340" algn="just">
                        <a:spcAft>
                          <a:spcPts val="0"/>
                        </a:spcAft>
                      </a:pPr>
                      <a:r>
                        <a:rPr lang="en-US" sz="2000" i="1" dirty="0">
                          <a:latin typeface="Times New Roman"/>
                          <a:ea typeface="Times New Roman"/>
                        </a:rPr>
                        <a:t>way </a:t>
                      </a:r>
                      <a:endParaRPr lang="ru-RU" sz="2000" dirty="0">
                        <a:latin typeface="Times New Roman"/>
                        <a:ea typeface="Times New Roman"/>
                      </a:endParaRPr>
                    </a:p>
                    <a:p>
                      <a:pPr indent="180340" algn="just">
                        <a:spcAft>
                          <a:spcPts val="0"/>
                        </a:spcAft>
                      </a:pPr>
                      <a:r>
                        <a:rPr lang="ru-RU" sz="2000" dirty="0" smtClean="0">
                          <a:latin typeface="Times New Roman"/>
                          <a:ea typeface="Times New Roman"/>
                        </a:rPr>
                        <a:t>1)</a:t>
                      </a:r>
                      <a:r>
                        <a:rPr lang="en-US" sz="2000" dirty="0" smtClean="0">
                          <a:latin typeface="Times New Roman"/>
                          <a:ea typeface="Times New Roman"/>
                        </a:rPr>
                        <a:t>road</a:t>
                      </a:r>
                      <a:r>
                        <a:rPr lang="en-US" sz="2000" dirty="0">
                          <a:latin typeface="Times New Roman"/>
                          <a:ea typeface="Times New Roman"/>
                        </a:rPr>
                        <a:t>, </a:t>
                      </a:r>
                      <a:r>
                        <a:rPr lang="en-US" sz="2000" dirty="0" smtClean="0">
                          <a:latin typeface="Times New Roman"/>
                          <a:ea typeface="Times New Roman"/>
                        </a:rPr>
                        <a:t>path </a:t>
                      </a:r>
                      <a:endParaRPr lang="ru-RU" sz="2000" dirty="0">
                        <a:latin typeface="Times New Roman"/>
                        <a:ea typeface="Times New Roman"/>
                      </a:endParaRPr>
                    </a:p>
                    <a:p>
                      <a:pPr indent="180340" algn="just">
                        <a:spcAft>
                          <a:spcPts val="0"/>
                        </a:spcAft>
                      </a:pPr>
                      <a:r>
                        <a:rPr lang="ru-RU" sz="2000" dirty="0">
                          <a:latin typeface="Times New Roman"/>
                          <a:ea typeface="Times New Roman"/>
                        </a:rPr>
                        <a:t>2)</a:t>
                      </a:r>
                      <a:r>
                        <a:rPr lang="en-US" sz="2000" dirty="0">
                          <a:latin typeface="Times New Roman"/>
                          <a:ea typeface="Times New Roman"/>
                        </a:rPr>
                        <a:t> distance </a:t>
                      </a:r>
                      <a:endParaRPr lang="ru-RU" sz="2000" dirty="0">
                        <a:latin typeface="Times New Roman"/>
                        <a:ea typeface="Times New Roman"/>
                      </a:endParaRPr>
                    </a:p>
                    <a:p>
                      <a:pPr indent="180340" algn="just">
                        <a:spcAft>
                          <a:spcPts val="0"/>
                        </a:spcAft>
                      </a:pPr>
                      <a:r>
                        <a:rPr lang="ru-RU" sz="2000" dirty="0">
                          <a:latin typeface="Times New Roman"/>
                          <a:ea typeface="Times New Roman"/>
                        </a:rPr>
                        <a:t>3)</a:t>
                      </a:r>
                      <a:r>
                        <a:rPr lang="en-US" sz="2000" dirty="0">
                          <a:latin typeface="Times New Roman"/>
                          <a:ea typeface="Times New Roman"/>
                        </a:rPr>
                        <a:t> method</a:t>
                      </a:r>
                      <a:endParaRPr lang="ru-RU" sz="2000" dirty="0">
                        <a:latin typeface="Times New Roman"/>
                        <a:ea typeface="Times New Roman"/>
                      </a:endParaRPr>
                    </a:p>
                  </a:txBody>
                  <a:tcPr marL="25400" marR="25400" marT="0" marB="0">
                    <a:lnL>
                      <a:noFill/>
                    </a:lnL>
                    <a:lnR>
                      <a:noFill/>
                    </a:lnR>
                    <a:lnT>
                      <a:noFill/>
                    </a:lnT>
                    <a:lnB>
                      <a:noFill/>
                    </a:lnB>
                  </a:tcPr>
                </a:tc>
                <a:tc>
                  <a:txBody>
                    <a:bodyPr/>
                    <a:lstStyle/>
                    <a:p>
                      <a:pPr indent="180340" algn="just">
                        <a:spcAft>
                          <a:spcPts val="0"/>
                        </a:spcAft>
                      </a:pPr>
                      <a:r>
                        <a:rPr lang="en-US" sz="2000" i="1" dirty="0">
                          <a:latin typeface="Times New Roman"/>
                          <a:ea typeface="Times New Roman"/>
                        </a:rPr>
                        <a:t>feeling </a:t>
                      </a:r>
                      <a:endParaRPr lang="ru-RU" sz="2000" dirty="0">
                        <a:latin typeface="Times New Roman"/>
                        <a:ea typeface="Times New Roman"/>
                      </a:endParaRPr>
                    </a:p>
                    <a:p>
                      <a:pPr indent="180340" algn="just">
                        <a:spcAft>
                          <a:spcPts val="0"/>
                        </a:spcAft>
                      </a:pPr>
                      <a:r>
                        <a:rPr lang="en-US" sz="2000" dirty="0">
                          <a:latin typeface="Times New Roman"/>
                          <a:ea typeface="Times New Roman"/>
                        </a:rPr>
                        <a:t>1) sympathy </a:t>
                      </a:r>
                      <a:endParaRPr lang="ru-RU" sz="2000" dirty="0">
                        <a:latin typeface="Times New Roman"/>
                        <a:ea typeface="Times New Roman"/>
                      </a:endParaRPr>
                    </a:p>
                    <a:p>
                      <a:pPr indent="180340" algn="just">
                        <a:spcAft>
                          <a:spcPts val="0"/>
                        </a:spcAft>
                      </a:pPr>
                      <a:r>
                        <a:rPr lang="en-US" sz="2000" dirty="0">
                          <a:latin typeface="Times New Roman"/>
                          <a:ea typeface="Times New Roman"/>
                        </a:rPr>
                        <a:t>2) sensation </a:t>
                      </a:r>
                      <a:endParaRPr lang="ru-RU" sz="2000" dirty="0">
                        <a:latin typeface="Times New Roman"/>
                        <a:ea typeface="Times New Roman"/>
                      </a:endParaRPr>
                    </a:p>
                    <a:p>
                      <a:pPr indent="180340" algn="just">
                        <a:spcAft>
                          <a:spcPts val="0"/>
                        </a:spcAft>
                      </a:pPr>
                      <a:r>
                        <a:rPr lang="en-US" sz="2000" dirty="0">
                          <a:latin typeface="Times New Roman"/>
                          <a:ea typeface="Times New Roman"/>
                        </a:rPr>
                        <a:t>3) taste and understanding</a:t>
                      </a:r>
                      <a:endParaRPr lang="ru-RU" sz="2000" dirty="0">
                        <a:latin typeface="Times New Roman"/>
                        <a:ea typeface="Times New Roman"/>
                      </a:endParaRPr>
                    </a:p>
                  </a:txBody>
                  <a:tcPr marL="25400" marR="25400" marT="0" marB="0">
                    <a:lnL>
                      <a:noFill/>
                    </a:lnL>
                    <a:lnR>
                      <a:noFill/>
                    </a:lnR>
                    <a:lnT>
                      <a:noFill/>
                    </a:lnT>
                    <a:lnB>
                      <a:noFill/>
                    </a:lnB>
                  </a:tcPr>
                </a:tc>
              </a:tr>
            </a:tbl>
          </a:graphicData>
        </a:graphic>
      </p:graphicFrame>
      <p:sp>
        <p:nvSpPr>
          <p:cNvPr id="7" name="Стрелка влево 6">
            <a:hlinkClick r:id="rId2" action="ppaction://hlinksldjump"/>
          </p:cNvPr>
          <p:cNvSpPr/>
          <p:nvPr/>
        </p:nvSpPr>
        <p:spPr>
          <a:xfrm>
            <a:off x="7500958" y="5786454"/>
            <a:ext cx="1000132" cy="7143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sz="2400" i="1" dirty="0">
                <a:solidFill>
                  <a:schemeClr val="tx1"/>
                </a:solidFill>
                <a:latin typeface="+mn-lt"/>
                <a:ea typeface="+mn-ea"/>
                <a:cs typeface="+mn-cs"/>
              </a:rPr>
              <a:t>Listen to the pairs of sentences. Show your red card if the opinions</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are</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nearly the same and your blue card if the opinions are opposed to</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each</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other:</a:t>
            </a:r>
            <a:endParaRPr lang="ru-RU" sz="2400" dirty="0">
              <a:solidFill>
                <a:schemeClr val="tx1"/>
              </a:solidFill>
              <a:latin typeface="+mn-lt"/>
              <a:ea typeface="+mn-ea"/>
              <a:cs typeface="+mn-cs"/>
            </a:endParaRPr>
          </a:p>
          <a:p>
            <a:pPr>
              <a:buNone/>
            </a:pPr>
            <a:r>
              <a:rPr lang="en-US" sz="2400" dirty="0"/>
              <a:t> </a:t>
            </a:r>
            <a:r>
              <a:rPr lang="en-US" sz="2400" dirty="0" smtClean="0"/>
              <a:t>   </a:t>
            </a:r>
            <a:r>
              <a:rPr lang="en-US" sz="2400" dirty="0" smtClean="0">
                <a:solidFill>
                  <a:schemeClr val="tx1"/>
                </a:solidFill>
                <a:latin typeface="+mn-lt"/>
                <a:ea typeface="+mn-ea"/>
                <a:cs typeface="+mn-cs"/>
              </a:rPr>
              <a:t>a</a:t>
            </a:r>
            <a:r>
              <a:rPr lang="en-US" sz="2400" dirty="0">
                <a:solidFill>
                  <a:schemeClr val="tx1"/>
                </a:solidFill>
                <a:latin typeface="+mn-lt"/>
                <a:ea typeface="+mn-ea"/>
                <a:cs typeface="+mn-cs"/>
              </a:rPr>
              <a:t>) I am fed up with sightseeing. - I am sick and tired of sightseeing. b) It is unnatural for one to leave home and seek adventure far away. -There is nothing in life like a sightseeing tour. c) Air transport is really safe. - There are more road casualties per day than air deaths per year. d) It is obvious that television brings the world into your home. - It is obvious that television limits your outlook because it keeps you at home., etc.</a:t>
            </a:r>
            <a:endParaRPr lang="ru-RU" sz="2400" dirty="0">
              <a:solidFill>
                <a:schemeClr val="tx1"/>
              </a:solidFill>
              <a:latin typeface="+mn-lt"/>
              <a:ea typeface="+mn-ea"/>
              <a:cs typeface="+mn-cs"/>
            </a:endParaRPr>
          </a:p>
          <a:p>
            <a:endParaRPr lang="ru-RU" sz="2400" dirty="0"/>
          </a:p>
        </p:txBody>
      </p:sp>
      <p:sp>
        <p:nvSpPr>
          <p:cNvPr id="4" name="Стрелка влево 3">
            <a:hlinkClick r:id="rId2" action="ppaction://hlinksldjump"/>
          </p:cNvPr>
          <p:cNvSpPr/>
          <p:nvPr/>
        </p:nvSpPr>
        <p:spPr>
          <a:xfrm>
            <a:off x="7429520" y="5857892"/>
            <a:ext cx="1143008" cy="7143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sz="2400" i="1" dirty="0">
                <a:solidFill>
                  <a:schemeClr val="tx1"/>
                </a:solidFill>
                <a:latin typeface="+mn-lt"/>
                <a:ea typeface="+mn-ea"/>
                <a:cs typeface="+mn-cs"/>
              </a:rPr>
              <a:t>Look through the sentences you've just had for aural comprehension. Find the cases where the speakers disagree. Express your agreement</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with</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one of the speakers using the vocabulary of the other speaker</a:t>
            </a:r>
            <a:r>
              <a:rPr lang="en-US" sz="2400" b="1" i="1" dirty="0">
                <a:solidFill>
                  <a:schemeClr val="tx1"/>
                </a:solidFill>
                <a:latin typeface="+mn-lt"/>
                <a:ea typeface="+mn-ea"/>
                <a:cs typeface="+mn-cs"/>
              </a:rPr>
              <a:t> </a:t>
            </a:r>
            <a:r>
              <a:rPr lang="en-US" sz="2400" i="1" dirty="0">
                <a:solidFill>
                  <a:schemeClr val="tx1"/>
                </a:solidFill>
                <a:latin typeface="+mn-lt"/>
                <a:ea typeface="+mn-ea"/>
                <a:cs typeface="+mn-cs"/>
              </a:rPr>
              <a:t>and changing the sentence according to your purpose. E.g.:</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"A telephone talk saves a lot of time, compared to letter-writing." "Just think of the amount of time wasted on idle telephone talks!"</a:t>
            </a:r>
            <a:endParaRPr lang="ru-RU" sz="2400" dirty="0">
              <a:solidFill>
                <a:schemeClr val="tx1"/>
              </a:solidFill>
              <a:latin typeface="+mn-lt"/>
              <a:ea typeface="+mn-ea"/>
              <a:cs typeface="+mn-cs"/>
            </a:endParaRPr>
          </a:p>
          <a:p>
            <a:r>
              <a:rPr lang="en-US" sz="2400" dirty="0">
                <a:solidFill>
                  <a:schemeClr val="tx1"/>
                </a:solidFill>
                <a:latin typeface="+mn-lt"/>
                <a:ea typeface="+mn-ea"/>
                <a:cs typeface="+mn-cs"/>
              </a:rPr>
              <a:t>"I agree with the first speaker. Just think of the amount of time wasted on letter-writing!"</a:t>
            </a:r>
            <a:endParaRPr lang="ru-RU" sz="2400" dirty="0">
              <a:solidFill>
                <a:schemeClr val="tx1"/>
              </a:solidFill>
              <a:latin typeface="+mn-lt"/>
              <a:ea typeface="+mn-ea"/>
              <a:cs typeface="+mn-cs"/>
            </a:endParaRPr>
          </a:p>
          <a:p>
            <a:endParaRPr lang="ru-RU" sz="2400" dirty="0"/>
          </a:p>
        </p:txBody>
      </p:sp>
      <p:sp>
        <p:nvSpPr>
          <p:cNvPr id="4" name="Стрелка влево 3">
            <a:hlinkClick r:id="rId2" action="ppaction://hlinksldjump"/>
          </p:cNvPr>
          <p:cNvSpPr/>
          <p:nvPr/>
        </p:nvSpPr>
        <p:spPr>
          <a:xfrm>
            <a:off x="7072330" y="5572140"/>
            <a:ext cx="1143008" cy="642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25668"/>
          </a:xfrm>
        </p:spPr>
        <p:txBody>
          <a:bodyPr/>
          <a:lstStyle/>
          <a:p>
            <a:r>
              <a:rPr lang="en-US" sz="2400" i="1" dirty="0">
                <a:solidFill>
                  <a:schemeClr val="tx2"/>
                </a:solidFill>
                <a:latin typeface="+mj-lt"/>
                <a:ea typeface="+mj-ea"/>
                <a:cs typeface="+mj-cs"/>
              </a:rPr>
              <a:t>Make up two short monologues combining the sentences below. In one of them you should be quite confident of what you say ("For one thing,"... </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Besides</a:t>
            </a:r>
            <a:r>
              <a:rPr lang="ru-RU" sz="2400" i="1" dirty="0">
                <a:solidFill>
                  <a:schemeClr val="tx2"/>
                </a:solidFill>
                <a:latin typeface="+mj-lt"/>
                <a:ea typeface="+mj-ea"/>
                <a:cs typeface="+mj-cs"/>
              </a:rPr>
              <a:t>, ...", "</a:t>
            </a:r>
            <a:r>
              <a:rPr lang="ru-RU" sz="2400" i="1" dirty="0" err="1">
                <a:solidFill>
                  <a:schemeClr val="tx2"/>
                </a:solidFill>
                <a:latin typeface="+mj-lt"/>
                <a:ea typeface="+mj-ea"/>
                <a:cs typeface="+mj-cs"/>
              </a:rPr>
              <a:t>And</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to</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finish</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with</a:t>
            </a:r>
            <a:r>
              <a:rPr lang="ru-RU" sz="2400" i="1" dirty="0">
                <a:solidFill>
                  <a:schemeClr val="tx2"/>
                </a:solidFill>
                <a:latin typeface="+mj-lt"/>
                <a:ea typeface="+mj-ea"/>
                <a:cs typeface="+mj-cs"/>
              </a:rPr>
              <a:t>, ... "), </a:t>
            </a:r>
            <a:r>
              <a:rPr lang="ru-RU" sz="2400" i="1" dirty="0" err="1">
                <a:solidFill>
                  <a:schemeClr val="tx2"/>
                </a:solidFill>
                <a:latin typeface="+mj-lt"/>
                <a:ea typeface="+mj-ea"/>
                <a:cs typeface="+mj-cs"/>
              </a:rPr>
              <a:t>and</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in</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the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second</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monologue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your</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hesitation</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should</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be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obvious</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On</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the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one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hand</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But</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on</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the</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other</a:t>
            </a:r>
            <a:r>
              <a:rPr lang="ru-RU" sz="2400" i="1" dirty="0">
                <a:solidFill>
                  <a:schemeClr val="tx2"/>
                </a:solidFill>
                <a:latin typeface="+mj-lt"/>
                <a:ea typeface="+mj-ea"/>
                <a:cs typeface="+mj-cs"/>
              </a:rPr>
              <a:t> </a:t>
            </a:r>
            <a:r>
              <a:rPr lang="ru-RU" sz="2400" i="1" dirty="0" err="1">
                <a:solidFill>
                  <a:schemeClr val="tx2"/>
                </a:solidFill>
                <a:latin typeface="+mj-lt"/>
                <a:ea typeface="+mj-ea"/>
                <a:cs typeface="+mj-cs"/>
              </a:rPr>
              <a:t>hand</a:t>
            </a:r>
            <a:r>
              <a:rPr lang="ru-RU" sz="2400" i="1" dirty="0">
                <a:solidFill>
                  <a:schemeClr val="tx2"/>
                </a:solidFill>
                <a:latin typeface="+mj-lt"/>
                <a:ea typeface="+mj-ea"/>
                <a:cs typeface="+mj-cs"/>
              </a:rPr>
              <a:t>,...").</a:t>
            </a:r>
            <a:r>
              <a:rPr lang="ru-RU" sz="2000" dirty="0">
                <a:solidFill>
                  <a:schemeClr val="tx2"/>
                </a:solidFill>
                <a:latin typeface="+mj-lt"/>
                <a:ea typeface="+mj-ea"/>
                <a:cs typeface="+mj-cs"/>
              </a:rPr>
              <a:t/>
            </a:r>
            <a:br>
              <a:rPr lang="ru-RU" sz="2000" dirty="0">
                <a:solidFill>
                  <a:schemeClr val="tx2"/>
                </a:solidFill>
                <a:latin typeface="+mj-lt"/>
                <a:ea typeface="+mj-ea"/>
                <a:cs typeface="+mj-cs"/>
              </a:rPr>
            </a:br>
            <a:endParaRPr lang="ru-RU" sz="2000" dirty="0"/>
          </a:p>
        </p:txBody>
      </p:sp>
      <p:pic>
        <p:nvPicPr>
          <p:cNvPr id="178178" name="Picture 2" descr="C:\Documents and Settings\Наталья\Рабочий стол\Безымянный.bmp"/>
          <p:cNvPicPr>
            <a:picLocks noGrp="1" noChangeAspect="1" noChangeArrowheads="1"/>
          </p:cNvPicPr>
          <p:nvPr>
            <p:ph idx="1"/>
          </p:nvPr>
        </p:nvPicPr>
        <p:blipFill>
          <a:blip r:embed="rId2"/>
          <a:srcRect/>
          <a:stretch>
            <a:fillRect/>
          </a:stretch>
        </p:blipFill>
        <p:spPr bwMode="auto">
          <a:xfrm>
            <a:off x="285720" y="2928934"/>
            <a:ext cx="8501122" cy="2861388"/>
          </a:xfrm>
          <a:prstGeom prst="rect">
            <a:avLst/>
          </a:prstGeom>
          <a:noFill/>
        </p:spPr>
      </p:pic>
      <p:sp>
        <p:nvSpPr>
          <p:cNvPr id="5" name="Стрелка влево 4">
            <a:hlinkClick r:id="rId3" action="ppaction://hlinksldjump"/>
          </p:cNvPr>
          <p:cNvSpPr/>
          <p:nvPr/>
        </p:nvSpPr>
        <p:spPr>
          <a:xfrm>
            <a:off x="7072330" y="5857892"/>
            <a:ext cx="1071570" cy="642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i="1" dirty="0">
                <a:solidFill>
                  <a:schemeClr val="tx1"/>
                </a:solidFill>
                <a:latin typeface="+mn-lt"/>
                <a:ea typeface="+mn-ea"/>
                <a:cs typeface="+mn-cs"/>
              </a:rPr>
              <a:t>Render each of the following ideas in as many ways as possible:</a:t>
            </a:r>
            <a:endParaRPr lang="ru-RU" dirty="0">
              <a:solidFill>
                <a:schemeClr val="tx1"/>
              </a:solidFill>
              <a:latin typeface="+mn-lt"/>
              <a:ea typeface="+mn-ea"/>
              <a:cs typeface="+mn-cs"/>
            </a:endParaRPr>
          </a:p>
          <a:p>
            <a:r>
              <a:rPr lang="en-US" dirty="0">
                <a:solidFill>
                  <a:schemeClr val="tx1"/>
                </a:solidFill>
                <a:latin typeface="+mn-lt"/>
                <a:ea typeface="+mn-ea"/>
                <a:cs typeface="+mn-cs"/>
              </a:rPr>
              <a:t>a) There is nothing like camping, b) A visit to the cinema is the best way to spend a few idle hours, c) I can't so much as stand the sight of an </a:t>
            </a:r>
            <a:r>
              <a:rPr lang="en-US" dirty="0" err="1">
                <a:solidFill>
                  <a:schemeClr val="tx1"/>
                </a:solidFill>
                <a:latin typeface="+mn-lt"/>
                <a:ea typeface="+mn-ea"/>
                <a:cs typeface="+mn-cs"/>
              </a:rPr>
              <a:t>aeroplane</a:t>
            </a:r>
            <a:r>
              <a:rPr lang="en-US" dirty="0">
                <a:solidFill>
                  <a:schemeClr val="tx1"/>
                </a:solidFill>
                <a:latin typeface="+mn-lt"/>
                <a:ea typeface="+mn-ea"/>
                <a:cs typeface="+mn-cs"/>
              </a:rPr>
              <a:t>!</a:t>
            </a:r>
            <a:endParaRPr lang="ru-RU" dirty="0"/>
          </a:p>
        </p:txBody>
      </p:sp>
      <p:sp>
        <p:nvSpPr>
          <p:cNvPr id="4" name="Стрелка влево 3">
            <a:hlinkClick r:id="rId2" action="ppaction://hlinksldjump"/>
          </p:cNvPr>
          <p:cNvSpPr/>
          <p:nvPr/>
        </p:nvSpPr>
        <p:spPr>
          <a:xfrm>
            <a:off x="6357950" y="5572140"/>
            <a:ext cx="1428760" cy="78581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0" y="-1"/>
          <a:ext cx="9143999" cy="6763718"/>
        </p:xfrm>
        <a:graphic>
          <a:graphicData uri="http://schemas.openxmlformats.org/drawingml/2006/table">
            <a:tbl>
              <a:tblPr firstRow="1" bandRow="1">
                <a:tableStyleId>{5C22544A-7EE6-4342-B048-85BDC9FD1C3A}</a:tableStyleId>
              </a:tblPr>
              <a:tblGrid>
                <a:gridCol w="3063864"/>
                <a:gridCol w="1666886"/>
                <a:gridCol w="4413249"/>
              </a:tblGrid>
              <a:tr h="647985">
                <a:tc rowSpan="2">
                  <a:txBody>
                    <a:bodyPr/>
                    <a:lstStyle/>
                    <a:p>
                      <a:pPr indent="180340" algn="l">
                        <a:spcAft>
                          <a:spcPts val="0"/>
                        </a:spcAft>
                      </a:pPr>
                      <a:r>
                        <a:rPr lang="en-US" sz="2400" dirty="0">
                          <a:latin typeface="Times New Roman"/>
                          <a:ea typeface="Times New Roman"/>
                        </a:rPr>
                        <a:t>With her back against the wall,</a:t>
                      </a:r>
                      <a:endParaRPr lang="ru-RU" sz="2400" dirty="0">
                        <a:latin typeface="Times New Roman"/>
                        <a:ea typeface="Times New Roman"/>
                      </a:endParaRPr>
                    </a:p>
                  </a:txBody>
                  <a:tcPr marL="25400" marR="25400" marT="0" marB="0"/>
                </a:tc>
                <a:tc>
                  <a:txBody>
                    <a:bodyPr/>
                    <a:lstStyle/>
                    <a:p>
                      <a:pPr indent="180340" algn="just">
                        <a:spcAft>
                          <a:spcPts val="0"/>
                        </a:spcAft>
                      </a:pPr>
                      <a:endParaRPr lang="en-US" sz="1200" dirty="0">
                        <a:latin typeface="Times New Roman"/>
                        <a:ea typeface="Times New Roman"/>
                      </a:endParaRPr>
                    </a:p>
                  </a:txBody>
                  <a:tcPr marL="25400" marR="25400" marT="0" marB="0"/>
                </a:tc>
                <a:tc>
                  <a:txBody>
                    <a:bodyPr/>
                    <a:lstStyle/>
                    <a:p>
                      <a:pPr indent="180340" algn="just">
                        <a:spcAft>
                          <a:spcPts val="0"/>
                        </a:spcAft>
                      </a:pPr>
                      <a:r>
                        <a:rPr lang="en-US" sz="2400" dirty="0">
                          <a:latin typeface="Times New Roman"/>
                          <a:ea typeface="Times New Roman"/>
                        </a:rPr>
                        <a:t>as if he (she)'d lost something.</a:t>
                      </a:r>
                      <a:endParaRPr lang="ru-RU" sz="2400" dirty="0">
                        <a:latin typeface="Times New Roman"/>
                        <a:ea typeface="Times New Roman"/>
                      </a:endParaRPr>
                    </a:p>
                  </a:txBody>
                  <a:tcPr marL="25400" marR="25400" marT="0" marB="0"/>
                </a:tc>
              </a:tr>
              <a:tr h="647985">
                <a:tc vMerge="1">
                  <a:txBody>
                    <a:bodyPr/>
                    <a:lstStyle/>
                    <a:p>
                      <a:endParaRPr lang="ru-RU"/>
                    </a:p>
                  </a:txBody>
                  <a:tcPr/>
                </a:tc>
                <a:tc>
                  <a:txBody>
                    <a:bodyPr/>
                    <a:lstStyle/>
                    <a:p>
                      <a:endParaRPr lang="ru-RU" dirty="0"/>
                    </a:p>
                  </a:txBody>
                  <a:tcPr marL="25400" marR="25400" marT="0" marB="0"/>
                </a:tc>
                <a:tc rowSpan="2">
                  <a:txBody>
                    <a:bodyPr/>
                    <a:lstStyle/>
                    <a:p>
                      <a:pPr indent="180340" algn="just">
                        <a:spcAft>
                          <a:spcPts val="0"/>
                        </a:spcAft>
                      </a:pPr>
                      <a:r>
                        <a:rPr lang="en-US" sz="2400" dirty="0">
                          <a:latin typeface="Times New Roman"/>
                          <a:ea typeface="Times New Roman"/>
                        </a:rPr>
                        <a:t>as if the burden of the whole world were on his (her) shoulders.</a:t>
                      </a:r>
                      <a:endParaRPr lang="ru-RU" sz="2400" dirty="0">
                        <a:latin typeface="Times New Roman"/>
                        <a:ea typeface="Times New Roman"/>
                      </a:endParaRPr>
                    </a:p>
                  </a:txBody>
                  <a:tcPr marL="25400" marR="25400" marT="0" marB="0"/>
                </a:tc>
              </a:tr>
              <a:tr h="647985">
                <a:tc rowSpan="2">
                  <a:txBody>
                    <a:bodyPr/>
                    <a:lstStyle/>
                    <a:p>
                      <a:pPr indent="180340" algn="l">
                        <a:spcAft>
                          <a:spcPts val="0"/>
                        </a:spcAft>
                      </a:pPr>
                      <a:r>
                        <a:rPr lang="en-US" sz="2400" dirty="0">
                          <a:latin typeface="Times New Roman"/>
                          <a:ea typeface="Times New Roman"/>
                        </a:rPr>
                        <a:t>With her eyes on the ground,</a:t>
                      </a:r>
                      <a:endParaRPr lang="ru-RU" sz="2400" dirty="0">
                        <a:latin typeface="Times New Roman"/>
                        <a:ea typeface="Times New Roman"/>
                      </a:endParaRPr>
                    </a:p>
                  </a:txBody>
                  <a:tcPr marL="25400" marR="25400" marT="0" marB="0"/>
                </a:tc>
                <a:tc>
                  <a:txBody>
                    <a:bodyPr/>
                    <a:lstStyle/>
                    <a:p>
                      <a:endParaRPr lang="ru-RU"/>
                    </a:p>
                  </a:txBody>
                  <a:tcPr marL="25400" marR="25400" marT="0" marB="0"/>
                </a:tc>
                <a:tc vMerge="1">
                  <a:txBody>
                    <a:bodyPr/>
                    <a:lstStyle/>
                    <a:p>
                      <a:endParaRPr lang="ru-RU"/>
                    </a:p>
                  </a:txBody>
                  <a:tcPr/>
                </a:tc>
              </a:tr>
              <a:tr h="647985">
                <a:tc vMerge="1">
                  <a:txBody>
                    <a:bodyPr/>
                    <a:lstStyle/>
                    <a:p>
                      <a:endParaRPr lang="ru-RU"/>
                    </a:p>
                  </a:txBody>
                  <a:tcPr/>
                </a:tc>
                <a:tc>
                  <a:txBody>
                    <a:bodyPr/>
                    <a:lstStyle/>
                    <a:p>
                      <a:pPr indent="180340" algn="just">
                        <a:spcAft>
                          <a:spcPts val="0"/>
                        </a:spcAft>
                      </a:pPr>
                      <a:r>
                        <a:rPr lang="en-US" sz="2400" dirty="0" smtClean="0">
                          <a:latin typeface="Times New Roman"/>
                          <a:ea typeface="Times New Roman"/>
                        </a:rPr>
                        <a:t>  she </a:t>
                      </a:r>
                      <a:r>
                        <a:rPr lang="en-US" sz="2400" dirty="0">
                          <a:latin typeface="Times New Roman"/>
                          <a:ea typeface="Times New Roman"/>
                        </a:rPr>
                        <a:t>(he)</a:t>
                      </a:r>
                      <a:endParaRPr lang="ru-RU" sz="2400" dirty="0">
                        <a:latin typeface="Times New Roman"/>
                        <a:ea typeface="Times New Roman"/>
                      </a:endParaRPr>
                    </a:p>
                  </a:txBody>
                  <a:tcPr marL="25400" marR="25400" marT="0" marB="0"/>
                </a:tc>
                <a:tc>
                  <a:txBody>
                    <a:bodyPr/>
                    <a:lstStyle/>
                    <a:p>
                      <a:pPr indent="180340" algn="just">
                        <a:spcAft>
                          <a:spcPts val="0"/>
                        </a:spcAft>
                      </a:pPr>
                      <a:r>
                        <a:rPr lang="en-US" sz="2400" dirty="0">
                          <a:latin typeface="Times New Roman"/>
                          <a:ea typeface="Times New Roman"/>
                        </a:rPr>
                        <a:t>like a caged animal.</a:t>
                      </a:r>
                      <a:endParaRPr lang="ru-RU" sz="2400" dirty="0">
                        <a:latin typeface="Times New Roman"/>
                        <a:ea typeface="Times New Roman"/>
                      </a:endParaRPr>
                    </a:p>
                  </a:txBody>
                  <a:tcPr marL="25400" marR="25400" marT="0" marB="0"/>
                </a:tc>
              </a:tr>
              <a:tr h="789919">
                <a:tc rowSpan="2">
                  <a:txBody>
                    <a:bodyPr/>
                    <a:lstStyle/>
                    <a:p>
                      <a:pPr indent="180340" algn="l">
                        <a:spcAft>
                          <a:spcPts val="0"/>
                        </a:spcAft>
                      </a:pPr>
                      <a:r>
                        <a:rPr lang="en-US" sz="2400" dirty="0">
                          <a:latin typeface="Times New Roman"/>
                          <a:ea typeface="Times New Roman"/>
                        </a:rPr>
                        <a:t>His hands shoved in his coat pockets,</a:t>
                      </a:r>
                      <a:endParaRPr lang="ru-RU" sz="2400" dirty="0">
                        <a:latin typeface="Times New Roman"/>
                        <a:ea typeface="Times New Roman"/>
                      </a:endParaRPr>
                    </a:p>
                  </a:txBody>
                  <a:tcPr marL="25400" marR="25400" marT="0" marB="0"/>
                </a:tc>
                <a:tc>
                  <a:txBody>
                    <a:bodyPr/>
                    <a:lstStyle/>
                    <a:p>
                      <a:pPr indent="180340" algn="just">
                        <a:spcAft>
                          <a:spcPts val="0"/>
                        </a:spcAft>
                      </a:pPr>
                      <a:r>
                        <a:rPr lang="en-US" sz="2400" dirty="0" smtClean="0">
                          <a:latin typeface="Times New Roman"/>
                          <a:ea typeface="Times New Roman"/>
                        </a:rPr>
                        <a:t> looked</a:t>
                      </a:r>
                      <a:endParaRPr lang="ru-RU" sz="2400" dirty="0">
                        <a:latin typeface="Times New Roman"/>
                        <a:ea typeface="Times New Roman"/>
                      </a:endParaRPr>
                    </a:p>
                  </a:txBody>
                  <a:tcPr marL="25400" marR="25400" marT="0" marB="0"/>
                </a:tc>
                <a:tc>
                  <a:txBody>
                    <a:bodyPr/>
                    <a:lstStyle/>
                    <a:p>
                      <a:pPr indent="180340" algn="just">
                        <a:spcAft>
                          <a:spcPts val="0"/>
                        </a:spcAft>
                      </a:pPr>
                      <a:r>
                        <a:rPr lang="en-US" sz="2400" dirty="0">
                          <a:latin typeface="Times New Roman"/>
                          <a:ea typeface="Times New Roman"/>
                        </a:rPr>
                        <a:t>as if he (she)'d never had a day's worry.</a:t>
                      </a:r>
                      <a:endParaRPr lang="ru-RU" sz="2400" dirty="0">
                        <a:latin typeface="Times New Roman"/>
                        <a:ea typeface="Times New Roman"/>
                      </a:endParaRPr>
                    </a:p>
                  </a:txBody>
                  <a:tcPr marL="25400" marR="25400" marT="0" marB="0"/>
                </a:tc>
              </a:tr>
              <a:tr h="789919">
                <a:tc vMerge="1">
                  <a:txBody>
                    <a:bodyPr/>
                    <a:lstStyle/>
                    <a:p>
                      <a:endParaRPr lang="ru-RU"/>
                    </a:p>
                  </a:txBody>
                  <a:tcPr/>
                </a:tc>
                <a:tc>
                  <a:txBody>
                    <a:bodyPr/>
                    <a:lstStyle/>
                    <a:p>
                      <a:endParaRPr lang="ru-RU"/>
                    </a:p>
                  </a:txBody>
                  <a:tcPr marL="25400" marR="25400" marT="0" marB="0"/>
                </a:tc>
                <a:tc>
                  <a:txBody>
                    <a:bodyPr/>
                    <a:lstStyle/>
                    <a:p>
                      <a:pPr indent="180340" algn="just">
                        <a:spcAft>
                          <a:spcPts val="0"/>
                        </a:spcAft>
                      </a:pPr>
                      <a:r>
                        <a:rPr lang="en-US" sz="2400" dirty="0">
                          <a:latin typeface="Times New Roman"/>
                          <a:ea typeface="Times New Roman"/>
                        </a:rPr>
                        <a:t>as if there were no more hope for him (her).</a:t>
                      </a:r>
                      <a:endParaRPr lang="ru-RU" sz="2400" dirty="0">
                        <a:latin typeface="Times New Roman"/>
                        <a:ea typeface="Times New Roman"/>
                      </a:endParaRPr>
                    </a:p>
                  </a:txBody>
                  <a:tcPr marL="25400" marR="25400" marT="0" marB="0"/>
                </a:tc>
              </a:tr>
              <a:tr h="647985">
                <a:tc rowSpan="2">
                  <a:txBody>
                    <a:bodyPr/>
                    <a:lstStyle/>
                    <a:p>
                      <a:pPr indent="180340" algn="l">
                        <a:spcAft>
                          <a:spcPts val="0"/>
                        </a:spcAft>
                      </a:pPr>
                      <a:r>
                        <a:rPr lang="en-US" sz="2400" dirty="0">
                          <a:latin typeface="Times New Roman"/>
                          <a:ea typeface="Times New Roman"/>
                        </a:rPr>
                        <a:t>His face buried in his hands,</a:t>
                      </a:r>
                      <a:endParaRPr lang="ru-RU" sz="2400" dirty="0">
                        <a:latin typeface="Times New Roman"/>
                        <a:ea typeface="Times New Roman"/>
                      </a:endParaRPr>
                    </a:p>
                  </a:txBody>
                  <a:tcPr marL="25400" marR="25400" marT="0" marB="0"/>
                </a:tc>
                <a:tc>
                  <a:txBody>
                    <a:bodyPr/>
                    <a:lstStyle/>
                    <a:p>
                      <a:endParaRPr lang="ru-RU" dirty="0"/>
                    </a:p>
                  </a:txBody>
                  <a:tcPr marL="25400" marR="25400" marT="0" marB="0"/>
                </a:tc>
                <a:tc rowSpan="2">
                  <a:txBody>
                    <a:bodyPr/>
                    <a:lstStyle/>
                    <a:p>
                      <a:pPr indent="180340" algn="just">
                        <a:spcAft>
                          <a:spcPts val="0"/>
                        </a:spcAft>
                      </a:pPr>
                      <a:r>
                        <a:rPr lang="en-US" sz="2400" dirty="0">
                          <a:latin typeface="Times New Roman"/>
                          <a:ea typeface="Times New Roman"/>
                        </a:rPr>
                        <a:t>as if he (she) didn't care about anything in the world.</a:t>
                      </a:r>
                      <a:endParaRPr lang="ru-RU" sz="2400" dirty="0">
                        <a:latin typeface="Times New Roman"/>
                        <a:ea typeface="Times New Roman"/>
                      </a:endParaRPr>
                    </a:p>
                  </a:txBody>
                  <a:tcPr marL="25400" marR="25400" marT="0" marB="0"/>
                </a:tc>
              </a:tr>
              <a:tr h="647985">
                <a:tc vMerge="1">
                  <a:txBody>
                    <a:bodyPr/>
                    <a:lstStyle/>
                    <a:p>
                      <a:endParaRPr lang="ru-RU"/>
                    </a:p>
                  </a:txBody>
                  <a:tcPr/>
                </a:tc>
                <a:tc>
                  <a:txBody>
                    <a:bodyPr/>
                    <a:lstStyle/>
                    <a:p>
                      <a:endParaRPr lang="ru-RU"/>
                    </a:p>
                  </a:txBody>
                  <a:tcPr marL="25400" marR="25400" marT="0" marB="0"/>
                </a:tc>
                <a:tc vMerge="1">
                  <a:txBody>
                    <a:bodyPr/>
                    <a:lstStyle/>
                    <a:p>
                      <a:endParaRPr lang="ru-RU"/>
                    </a:p>
                  </a:txBody>
                  <a:tcPr/>
                </a:tc>
              </a:tr>
              <a:tr h="647985">
                <a:tc rowSpan="2">
                  <a:txBody>
                    <a:bodyPr/>
                    <a:lstStyle/>
                    <a:p>
                      <a:pPr indent="180340" algn="l">
                        <a:spcAft>
                          <a:spcPts val="0"/>
                        </a:spcAft>
                      </a:pPr>
                      <a:r>
                        <a:rPr lang="en-US" sz="2400" dirty="0">
                          <a:latin typeface="Times New Roman"/>
                          <a:ea typeface="Times New Roman"/>
                        </a:rPr>
                        <a:t>His (Her) eyes staring into nothingness,</a:t>
                      </a:r>
                      <a:endParaRPr lang="ru-RU" sz="2400" dirty="0">
                        <a:latin typeface="Times New Roman"/>
                        <a:ea typeface="Times New Roman"/>
                      </a:endParaRPr>
                    </a:p>
                  </a:txBody>
                  <a:tcPr marL="25400" marR="25400" marT="0" marB="0"/>
                </a:tc>
                <a:tc>
                  <a:txBody>
                    <a:bodyPr/>
                    <a:lstStyle/>
                    <a:p>
                      <a:endParaRPr lang="ru-RU" dirty="0"/>
                    </a:p>
                  </a:txBody>
                  <a:tcPr marL="25400" marR="25400" marT="0" marB="0"/>
                </a:tc>
                <a:tc rowSpan="2">
                  <a:txBody>
                    <a:bodyPr/>
                    <a:lstStyle/>
                    <a:p>
                      <a:pPr indent="180340" algn="just">
                        <a:spcAft>
                          <a:spcPts val="0"/>
                        </a:spcAft>
                      </a:pPr>
                      <a:r>
                        <a:rPr lang="en-US" sz="2400" dirty="0">
                          <a:latin typeface="Times New Roman"/>
                          <a:ea typeface="Times New Roman"/>
                        </a:rPr>
                        <a:t>as if he (she) were on the verge of some great</a:t>
                      </a:r>
                      <a:endParaRPr lang="ru-RU" sz="2400" dirty="0">
                        <a:latin typeface="Times New Roman"/>
                        <a:ea typeface="Times New Roman"/>
                      </a:endParaRPr>
                    </a:p>
                    <a:p>
                      <a:pPr indent="180340" algn="just">
                        <a:spcAft>
                          <a:spcPts val="0"/>
                        </a:spcAft>
                      </a:pPr>
                      <a:r>
                        <a:rPr lang="en-US" sz="2400" dirty="0">
                          <a:latin typeface="Times New Roman"/>
                          <a:ea typeface="Times New Roman"/>
                        </a:rPr>
                        <a:t>discovery. </a:t>
                      </a:r>
                      <a:endParaRPr lang="ru-RU" sz="2400" dirty="0">
                        <a:latin typeface="Times New Roman"/>
                        <a:ea typeface="Times New Roman"/>
                      </a:endParaRPr>
                    </a:p>
                  </a:txBody>
                  <a:tcPr marL="25400" marR="25400" marT="0" marB="0"/>
                </a:tc>
              </a:tr>
              <a:tr h="647985">
                <a:tc vMerge="1">
                  <a:txBody>
                    <a:bodyPr/>
                    <a:lstStyle/>
                    <a:p>
                      <a:endParaRPr lang="ru-RU" dirty="0"/>
                    </a:p>
                  </a:txBody>
                  <a:tcPr/>
                </a:tc>
                <a:tc>
                  <a:txBody>
                    <a:bodyPr/>
                    <a:lstStyle/>
                    <a:p>
                      <a:pPr indent="180340" algn="just">
                        <a:spcAft>
                          <a:spcPts val="0"/>
                        </a:spcAft>
                      </a:pPr>
                      <a:endParaRPr lang="en-US" sz="1200" dirty="0">
                        <a:latin typeface="Times New Roman"/>
                        <a:ea typeface="Times New Roman"/>
                      </a:endParaRPr>
                    </a:p>
                  </a:txBody>
                  <a:tcPr marL="25400" marR="25400" marT="0" marB="0"/>
                </a:tc>
                <a:tc vMerge="1">
                  <a:txBody>
                    <a:bodyPr/>
                    <a:lstStyle/>
                    <a:p>
                      <a:endParaRPr lang="ru-RU"/>
                    </a:p>
                  </a:txBody>
                  <a:tcPr/>
                </a:tc>
              </a:tr>
            </a:tbl>
          </a:graphicData>
        </a:graphic>
      </p:graphicFrame>
      <p:sp>
        <p:nvSpPr>
          <p:cNvPr id="5" name="Стрелка влево 4">
            <a:hlinkClick r:id="rId2" action="ppaction://hlinksldjump"/>
          </p:cNvPr>
          <p:cNvSpPr/>
          <p:nvPr/>
        </p:nvSpPr>
        <p:spPr>
          <a:xfrm>
            <a:off x="7572396" y="5929330"/>
            <a:ext cx="1000132" cy="64291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a:solidFill>
                  <a:schemeClr val="tx1"/>
                </a:solidFill>
                <a:latin typeface="+mn-lt"/>
                <a:ea typeface="+mn-ea"/>
                <a:cs typeface="+mn-cs"/>
              </a:rPr>
              <a:t>Она ведет себя так, как будто автомобиль принадлежит ей. </a:t>
            </a:r>
          </a:p>
          <a:p>
            <a:r>
              <a:rPr lang="ru-RU" dirty="0">
                <a:solidFill>
                  <a:schemeClr val="tx1"/>
                </a:solidFill>
                <a:latin typeface="+mn-lt"/>
                <a:ea typeface="+mn-ea"/>
                <a:cs typeface="+mn-cs"/>
              </a:rPr>
              <a:t>Она отвернулась, и на глаза у нее навернулись слезы.</a:t>
            </a:r>
          </a:p>
          <a:p>
            <a:endParaRPr lang="ru-RU" dirty="0">
              <a:solidFill>
                <a:schemeClr val="tx1"/>
              </a:solidFill>
              <a:latin typeface="+mn-lt"/>
              <a:ea typeface="+mn-ea"/>
              <a:cs typeface="+mn-cs"/>
            </a:endParaRPr>
          </a:p>
          <a:p>
            <a:r>
              <a:rPr lang="en-US" dirty="0">
                <a:solidFill>
                  <a:schemeClr val="tx1"/>
                </a:solidFill>
                <a:latin typeface="+mn-lt"/>
                <a:ea typeface="+mn-ea"/>
                <a:cs typeface="+mn-cs"/>
              </a:rPr>
              <a:t>She behaves as if she actually owned the car. </a:t>
            </a:r>
            <a:endParaRPr lang="ru-RU" dirty="0">
              <a:solidFill>
                <a:schemeClr val="tx1"/>
              </a:solidFill>
              <a:latin typeface="+mn-lt"/>
              <a:ea typeface="+mn-ea"/>
              <a:cs typeface="+mn-cs"/>
            </a:endParaRPr>
          </a:p>
          <a:p>
            <a:r>
              <a:rPr lang="en-US" dirty="0">
                <a:solidFill>
                  <a:schemeClr val="tx1"/>
                </a:solidFill>
                <a:latin typeface="+mn-lt"/>
                <a:ea typeface="+mn-ea"/>
                <a:cs typeface="+mn-cs"/>
              </a:rPr>
              <a:t>She turned away, her eyes full of tears.</a:t>
            </a:r>
            <a:endParaRPr lang="ru-RU" dirty="0">
              <a:solidFill>
                <a:schemeClr val="tx1"/>
              </a:solidFill>
              <a:latin typeface="+mn-lt"/>
              <a:ea typeface="+mn-ea"/>
              <a:cs typeface="+mn-cs"/>
            </a:endParaRPr>
          </a:p>
          <a:p>
            <a:pPr>
              <a:buNone/>
            </a:pPr>
            <a:r>
              <a:rPr lang="en-US" dirty="0">
                <a:solidFill>
                  <a:schemeClr val="tx1"/>
                </a:solidFill>
                <a:latin typeface="+mn-lt"/>
                <a:ea typeface="+mn-ea"/>
                <a:cs typeface="+mn-cs"/>
              </a:rPr>
              <a:t> </a:t>
            </a:r>
            <a:endParaRPr lang="ru-RU" dirty="0">
              <a:solidFill>
                <a:schemeClr val="tx1"/>
              </a:solidFill>
              <a:latin typeface="+mn-lt"/>
              <a:ea typeface="+mn-ea"/>
              <a:cs typeface="+mn-cs"/>
            </a:endParaRPr>
          </a:p>
          <a:p>
            <a:endParaRPr lang="ru-RU" dirty="0"/>
          </a:p>
        </p:txBody>
      </p:sp>
      <p:sp>
        <p:nvSpPr>
          <p:cNvPr id="4" name="Стрелка влево 3">
            <a:hlinkClick r:id="rId2" action="ppaction://hlinksldjump"/>
          </p:cNvPr>
          <p:cNvSpPr/>
          <p:nvPr/>
        </p:nvSpPr>
        <p:spPr>
          <a:xfrm>
            <a:off x="7429520" y="5929330"/>
            <a:ext cx="1071570" cy="642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sz="2400" i="1" dirty="0">
                <a:solidFill>
                  <a:schemeClr val="tx1"/>
                </a:solidFill>
                <a:latin typeface="+mn-lt"/>
                <a:ea typeface="+mn-ea"/>
                <a:cs typeface="+mn-cs"/>
              </a:rPr>
              <a:t>Complete the sentences characterizing the given actions or states:</a:t>
            </a:r>
            <a:endParaRPr lang="ru-RU" sz="2400" dirty="0">
              <a:solidFill>
                <a:schemeClr val="tx1"/>
              </a:solidFill>
              <a:latin typeface="+mn-lt"/>
              <a:ea typeface="+mn-ea"/>
              <a:cs typeface="+mn-cs"/>
            </a:endParaRPr>
          </a:p>
          <a:p>
            <a:pPr>
              <a:buNone/>
            </a:pPr>
            <a:r>
              <a:rPr lang="en-US" sz="2400" dirty="0">
                <a:solidFill>
                  <a:schemeClr val="tx1"/>
                </a:solidFill>
                <a:latin typeface="+mn-lt"/>
                <a:ea typeface="+mn-ea"/>
                <a:cs typeface="+mn-cs"/>
              </a:rPr>
              <a:t>a) He watched the tennis match, his head (eyes, etc.)...</a:t>
            </a:r>
            <a:endParaRPr lang="ru-RU" sz="2400" dirty="0">
              <a:solidFill>
                <a:schemeClr val="tx1"/>
              </a:solidFill>
              <a:latin typeface="+mn-lt"/>
              <a:ea typeface="+mn-ea"/>
              <a:cs typeface="+mn-cs"/>
            </a:endParaRPr>
          </a:p>
          <a:p>
            <a:pPr>
              <a:buNone/>
            </a:pPr>
            <a:r>
              <a:rPr lang="en-US" sz="2400" dirty="0">
                <a:solidFill>
                  <a:schemeClr val="tx1"/>
                </a:solidFill>
                <a:latin typeface="+mn-lt"/>
                <a:ea typeface="+mn-ea"/>
                <a:cs typeface="+mn-cs"/>
              </a:rPr>
              <a:t>b) The teacher demonstrated the beginning position of the exercise, his arms...</a:t>
            </a:r>
            <a:endParaRPr lang="ru-RU" sz="2400" dirty="0">
              <a:solidFill>
                <a:schemeClr val="tx1"/>
              </a:solidFill>
              <a:latin typeface="+mn-lt"/>
              <a:ea typeface="+mn-ea"/>
              <a:cs typeface="+mn-cs"/>
            </a:endParaRPr>
          </a:p>
          <a:p>
            <a:pPr>
              <a:buNone/>
            </a:pPr>
            <a:r>
              <a:rPr lang="en-US" sz="2400" dirty="0">
                <a:solidFill>
                  <a:schemeClr val="tx1"/>
                </a:solidFill>
                <a:latin typeface="+mn-lt"/>
                <a:ea typeface="+mn-ea"/>
                <a:cs typeface="+mn-cs"/>
              </a:rPr>
              <a:t>c) Her hair almost gray and her face..., he failed to recognize her.</a:t>
            </a:r>
            <a:endParaRPr lang="ru-RU" sz="2400" dirty="0">
              <a:solidFill>
                <a:schemeClr val="tx1"/>
              </a:solidFill>
              <a:latin typeface="+mn-lt"/>
              <a:ea typeface="+mn-ea"/>
              <a:cs typeface="+mn-cs"/>
            </a:endParaRPr>
          </a:p>
          <a:p>
            <a:pPr>
              <a:buNone/>
            </a:pPr>
            <a:r>
              <a:rPr lang="en-US" sz="2400" dirty="0">
                <a:solidFill>
                  <a:schemeClr val="tx1"/>
                </a:solidFill>
                <a:latin typeface="+mn-lt"/>
                <a:ea typeface="+mn-ea"/>
                <a:cs typeface="+mn-cs"/>
              </a:rPr>
              <a:t>d) She looked this way and that, as if..., etc.</a:t>
            </a:r>
            <a:endParaRPr lang="ru-RU" sz="2400" dirty="0">
              <a:solidFill>
                <a:schemeClr val="tx1"/>
              </a:solidFill>
              <a:latin typeface="+mn-lt"/>
              <a:ea typeface="+mn-ea"/>
              <a:cs typeface="+mn-cs"/>
            </a:endParaRPr>
          </a:p>
          <a:p>
            <a:endParaRPr lang="ru-RU" sz="2400" dirty="0">
              <a:solidFill>
                <a:schemeClr val="tx1"/>
              </a:solidFill>
              <a:latin typeface="+mn-lt"/>
              <a:ea typeface="+mn-ea"/>
              <a:cs typeface="+mn-cs"/>
            </a:endParaRPr>
          </a:p>
          <a:p>
            <a:endParaRPr lang="ru-RU" sz="2400" dirty="0"/>
          </a:p>
        </p:txBody>
      </p:sp>
      <p:sp>
        <p:nvSpPr>
          <p:cNvPr id="4" name="Стрелка влево 3">
            <a:hlinkClick r:id="rId2" action="ppaction://hlinksldjump"/>
          </p:cNvPr>
          <p:cNvSpPr/>
          <p:nvPr/>
        </p:nvSpPr>
        <p:spPr>
          <a:xfrm>
            <a:off x="6715140" y="5643578"/>
            <a:ext cx="1357322" cy="78581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accc74587e6e1363fd48d8a7b7c6dfdcd786"/>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4883</TotalTime>
  <Words>1648</Words>
  <Application>Microsoft Office PowerPoint</Application>
  <PresentationFormat>Экран (4:3)</PresentationFormat>
  <Paragraphs>151</Paragraphs>
  <Slides>27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27</vt:i4>
      </vt:variant>
    </vt:vector>
  </HeadingPairs>
  <TitlesOfParts>
    <vt:vector size="31" baseType="lpstr">
      <vt:lpstr>Arial</vt:lpstr>
      <vt:lpstr>Monotype Corsiva</vt:lpstr>
      <vt:lpstr>Times New Roman</vt:lpstr>
      <vt:lpstr>Diseño predeterminado</vt:lpstr>
      <vt:lpstr>Структура «моноцелевых» занятий, формирующих навыки</vt:lpstr>
      <vt:lpstr>Презентация PowerPoint</vt:lpstr>
      <vt:lpstr>Презентация PowerPoint</vt:lpstr>
      <vt:lpstr>Основные операции</vt:lpstr>
      <vt:lpstr>Формирование интонационных навыков. Структура занятия</vt:lpstr>
      <vt:lpstr>Структура занятия</vt:lpstr>
      <vt:lpstr>Структура занятия</vt:lpstr>
      <vt:lpstr>Формирование лексических навыков. Структура занятия</vt:lpstr>
      <vt:lpstr>Структура занятия</vt:lpstr>
      <vt:lpstr>Структура занятия</vt:lpstr>
      <vt:lpstr>Формирование грамматических навыков. Структура занятия</vt:lpstr>
      <vt:lpstr>Структура занятия</vt:lpstr>
      <vt:lpstr>Структура занятия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Make up two short monologues combining the sentences below. In one of them you should be quite confident of what you say ("For one thing,"... ", "Besides, ...", "And to finish with, ... "), and in the second monologue your hesitation should be obvious ("On the one hand,...", "But on the other hand,..."). </vt:lpstr>
      <vt:lpstr>Презентация PowerPoint</vt:lpstr>
      <vt:lpstr>Презентация PowerPoint</vt:lpstr>
      <vt:lpstr>Презентация PowerPoint</vt:lpstr>
      <vt:lpstr>Презентация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RUSLAN</cp:lastModifiedBy>
  <cp:revision>620</cp:revision>
  <dcterms:created xsi:type="dcterms:W3CDTF">2010-05-23T14:28:12Z</dcterms:created>
  <dcterms:modified xsi:type="dcterms:W3CDTF">2016-09-20T17:19:33Z</dcterms:modified>
</cp:coreProperties>
</file>