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4" r:id="rId3"/>
    <p:sldId id="265" r:id="rId4"/>
    <p:sldId id="257" r:id="rId5"/>
    <p:sldId id="272" r:id="rId6"/>
    <p:sldId id="259" r:id="rId7"/>
    <p:sldId id="260" r:id="rId8"/>
    <p:sldId id="261" r:id="rId9"/>
    <p:sldId id="268" r:id="rId10"/>
    <p:sldId id="263" r:id="rId11"/>
    <p:sldId id="270" r:id="rId12"/>
    <p:sldId id="271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988840"/>
            <a:ext cx="7342584" cy="1944216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Простые затеи.</a:t>
            </a:r>
            <a:endParaRPr lang="ru-RU" sz="7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71420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уметь видеть необычное в обычных явлениях, удивляться, восхищаться и думать над тем, что нас окружает.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420888"/>
            <a:ext cx="7499176" cy="370527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Презентация предназначена: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1.для тех, кто умеет наблюдать и не боится   экспериментировать;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для тех, кто терпелив и настойчив;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3.для тех, кто любит задавать вопросы и искать ответы.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"Заповеди"  исследователя.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556792"/>
            <a:ext cx="7211144" cy="46805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Никакую идею не считай безумной.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Если в идее есть маленькое зерно истины, найди его.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Не забывай, что ошибаться не имеет смысла.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Усмири гордыню, не считай свою идею самой важной.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Будь скромен, но талантлив.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Помни о прошлом и думай, что о тебе скажут в будущем!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2"/>
            <a:ext cx="713913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 – ка смахни!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196752"/>
            <a:ext cx="6995120" cy="532859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Вытяни ладонь и положи монетку.  Попроси кого –нибудь взять платяную щетку и смахнуть монетку с руки. Монетка будет лежать,  как приклеенная 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Нельзя ударять по руке щеткой и сцарапывать монетку концом щетки.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01\Desktop\конкурс детей\ОПЫТЫ\DSC038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356992"/>
            <a:ext cx="3024336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 descr="C:\Users\01\Desktop\конкурс детей\ОПЫТЫ\DSC038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149080"/>
            <a:ext cx="2808312" cy="22322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Тяжелый  табурет.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141440"/>
          </a:xfrm>
        </p:spPr>
        <p:txBody>
          <a:bodyPr>
            <a:normAutofit fontScale="92500" lnSpcReduction="20000"/>
          </a:bodyPr>
          <a:lstStyle/>
          <a:p>
            <a:pPr lvl="0" algn="just">
              <a:buClr>
                <a:srgbClr val="3891A7"/>
              </a:buClr>
              <a:buNone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Поставь табурет на пол у стены; отодвинь носки ног от стены на расстояние, равное удвоенной ширине табурета. Наклонись и возьмись за табурет, потом прислони голову к стене. В этой позе подыми табурет с пола и затем выпрямись.</a:t>
            </a:r>
          </a:p>
          <a:p>
            <a:pPr lvl="0" algn="just">
              <a:buClr>
                <a:srgbClr val="3891A7"/>
              </a:buClr>
              <a:buNone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Центр тяжести твоего тела переместился таким образом, что выпрямиться почти невозможно.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850106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Спички – лакомки.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96752"/>
            <a:ext cx="7643192" cy="492941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В тарелку с водой положите спички. Расположите их звездой. В центре звезды дотроньтесь до воды заостренным кусочком мыла. Спички разбегутся в стороны.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01\Desktop\конкурс детей\ОПЫТЫ\DSC038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140968"/>
            <a:ext cx="3168352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3075" name="Picture 3" descr="C:\Users\01\Desktop\конкурс детей\ОПЫТЫ\DSC038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501008"/>
            <a:ext cx="3168352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850106"/>
          </a:xfrm>
        </p:spPr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Спички – лакомки.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052736"/>
            <a:ext cx="7355160" cy="554461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Чтобы собрать беглецов, окуни в воду в центре кусок сахара.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01\Desktop\конкурс детей\ОПЫТЫ\DSC038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564904"/>
            <a:ext cx="3528392" cy="30963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9" name="Picture 3" descr="C:\Users\01\Desktop\конкурс детей\ОПЫТЫ\DSC038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212976"/>
            <a:ext cx="3528392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99412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Спички – лакомки.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Спички – большие лакомки; они тотчас подбегут поближе и соберутся вокруг него.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01\Desktop\конкурс детей\ОПЫТЫ\DSC038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573016"/>
            <a:ext cx="3096344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 descr="C:\Users\01\Desktop\конкурс детей\ОПЫТЫ\DSC038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924944"/>
            <a:ext cx="3240360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922114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Бумажная рыбка.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331640" y="1268760"/>
            <a:ext cx="3164160" cy="485740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Вырежи  из бумаги рыбку – вот ее изображение в натуральную величину. Капни осторожно большую каплю масла в отверстие и рыбка начнет двигаться.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01\Desktop\конкурс детей\ОПЫТЫ\DSC0389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293096"/>
            <a:ext cx="3246512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:\Users\01\Desktop\конкурс детей\ОПЫТЫ\DSC038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24744"/>
            <a:ext cx="3312368" cy="24482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922114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Бумажная рыбка.</a:t>
            </a:r>
            <a:endParaRPr lang="ru-RU" dirty="0"/>
          </a:p>
        </p:txBody>
      </p:sp>
      <p:pic>
        <p:nvPicPr>
          <p:cNvPr id="7171" name="Picture 3" descr="C:\Users\01\Desktop\конкурс детей\ОПЫТЫ\DSC038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4048" y="3645024"/>
            <a:ext cx="3814406" cy="2909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0" name="Picture 2" descr="C:\Users\01\Desktop\конкурс детей\ОПЫТЫ\DSC038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348880"/>
            <a:ext cx="3384376" cy="2952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3" descr="C:\Users\01\Desktop\конкурс детей\ОПЫТЫ\DSC038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76672"/>
            <a:ext cx="3384376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214625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Чудо – лампочка. </a:t>
            </a:r>
            <a:b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Поставьте лампочку в банку  и наступите на нее. Лампочка останется целой. Почему?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01\Desktop\фото на сайт\январь 2015\100SSCAM\SDC11180.JPG"/>
          <p:cNvPicPr>
            <a:picLocks noChangeAspect="1" noChangeArrowheads="1"/>
          </p:cNvPicPr>
          <p:nvPr/>
        </p:nvPicPr>
        <p:blipFill>
          <a:blip r:embed="rId2" cstate="print"/>
          <a:srcRect r="31373"/>
          <a:stretch>
            <a:fillRect/>
          </a:stretch>
        </p:blipFill>
        <p:spPr bwMode="auto">
          <a:xfrm>
            <a:off x="2483768" y="2708920"/>
            <a:ext cx="3744416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95736" y="2420888"/>
            <a:ext cx="4320480" cy="388843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99412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Летающий огонек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700808"/>
            <a:ext cx="3888432" cy="43204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Освободите от чая пакетик. Придайте ему  форму и подожгите. Сгорая пакетик начинает поднимать верх. Почему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01\Desktop\фото на сайт\февраль 2015\100SSCAM\SDC11223.JPG"/>
          <p:cNvPicPr>
            <a:picLocks noChangeAspect="1" noChangeArrowheads="1"/>
          </p:cNvPicPr>
          <p:nvPr/>
        </p:nvPicPr>
        <p:blipFill>
          <a:blip r:embed="rId2" cstate="print"/>
          <a:srcRect l="32692" r="41463" b="36538"/>
          <a:stretch>
            <a:fillRect/>
          </a:stretch>
        </p:blipFill>
        <p:spPr bwMode="auto">
          <a:xfrm>
            <a:off x="5868144" y="2564904"/>
            <a:ext cx="2736304" cy="3312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92696"/>
            <a:ext cx="7498080" cy="5555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человек, умеющий сомневаться и удивляться, может творчески и активно мыслить. Именно удивление заставляет самостоятельно искать ответ на поставленный вопрос или проблему, вызывая желание убедиться в правоте своих мыслей. Именно удивление становиться источником новых открытий и дает импульс к поиску решений.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80928"/>
            <a:ext cx="7096832" cy="201622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внимание.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403648" y="2924944"/>
            <a:ext cx="6552728" cy="151216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132</TotalTime>
  <Words>344</Words>
  <Application>Microsoft Office PowerPoint</Application>
  <PresentationFormat>Экран (4:3)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Простые затеи.</vt:lpstr>
      <vt:lpstr>Цель: уметь видеть необычное в обычных явлениях, удивляться, восхищаться и думать над тем, что нас окружает.</vt:lpstr>
      <vt:lpstr> "Заповеди"  исследователя. </vt:lpstr>
      <vt:lpstr>Ну – ка смахни!</vt:lpstr>
      <vt:lpstr>Тяжелый  табурет.</vt:lpstr>
      <vt:lpstr>Спички – лакомки.</vt:lpstr>
      <vt:lpstr>Спички – лакомки.</vt:lpstr>
      <vt:lpstr>Спички – лакомки.</vt:lpstr>
      <vt:lpstr>Бумажная рыбка.</vt:lpstr>
      <vt:lpstr>Бумажная рыбка.</vt:lpstr>
      <vt:lpstr>Чудо – лампочка.  Поставьте лампочку в банку  и наступите на нее. Лампочка останется целой. Почему?  </vt:lpstr>
      <vt:lpstr>Летающий огонек</vt:lpstr>
      <vt:lpstr>Презентация PowerPoint</vt:lpstr>
      <vt:lpstr>Спасибо за внимание.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01</dc:creator>
  <cp:lastModifiedBy>RUSLAN</cp:lastModifiedBy>
  <cp:revision>19</cp:revision>
  <dcterms:created xsi:type="dcterms:W3CDTF">2015-01-28T16:41:08Z</dcterms:created>
  <dcterms:modified xsi:type="dcterms:W3CDTF">2016-09-22T18:24:06Z</dcterms:modified>
</cp:coreProperties>
</file>