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59" r:id="rId2"/>
  </p:sldMasterIdLst>
  <p:notesMasterIdLst>
    <p:notesMasterId r:id="rId1"/>
  </p:notesMasterIdLst>
  <p:sldIdLst>
    <p:sldId id="268" r:id="rId3"/>
    <p:sldId id="269" r:id="rI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/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2" Type="http://schemas.openxmlformats.org/officeDocument/2006/relationships/slideMaster" Target="slideMasters/slideMaster1.xml"/><Relationship Id="rId5" Type="http://schemas.openxmlformats.org/officeDocument/2006/relationships/presProps" Target="pres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4" Type="http://schemas.openxmlformats.org/officeDocument/2006/relationships/slide" Target="slides/slide2.xml"/><Relationship Id="rId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hdr" idx="0"/>
          </p:nvPr>
        </p:nvSpPr>
        <p:spPr>
          <a:xfrm>
            <a:off x="0" y="0"/>
            <a:ext cx="2971800" cy="4572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3" name=""/>
          <p:cNvSpPr txBox="1"/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4" name=""/>
          <p:cNvSpPr txBox="1"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"/>
          <p:cNvSpPr txBox="1"/>
          <p:nvPr>
            <p:ph type="ftr" idx="4"/>
          </p:nvPr>
        </p:nvSpPr>
        <p:spPr>
          <a:xfrm>
            <a:off x="0" y="8685212"/>
            <a:ext cx="2971800" cy="4572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5"/>
          </p:nvPr>
        </p:nvSpPr>
        <p:spPr>
          <a:xfrm>
            <a:off x="3884613" y="8685212"/>
            <a:ext cx="2971800" cy="457200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
<Relationships xmlns="http://schemas.openxmlformats.org/package/2006/relationships"></Relationships>
</file>

<file path=ppt/notesSlides/notesSlide1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/>
        </p:spPr>
        <p:txBody>
          <a:bodyPr anchor="b"/>
          <a:lstStyle>
            <a:lvl1pPr lvl="0">
              <a:defRPr sz="3200"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/>
        </p:spPr>
        <p:txBody>
          <a:bodyPr/>
          <a:lstStyle>
            <a:lvl1pPr lvl="0">
              <a:defRPr sz="3200"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839788" y="2057400"/>
            <a:ext cx="3932237" cy="3811588"/>
          </a:xfrm>
          <a:prstGeom prst="rect"/>
        </p:spPr>
        <p:txBody>
          <a:bodyPr/>
          <a:lstStyle>
            <a:lvl1pPr lvl="0" marL="0" indent="0">
              <a:buNone/>
              <a:defRPr sz="1600"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/>
        </p:spPr>
        <p:txBody>
          <a:bodyPr anchor="b"/>
          <a:lstStyle>
            <a:lvl1pPr lvl="0">
              <a:defRPr sz="6000"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/>
        </p:spPr>
        <p:txBody>
          <a:bodyPr/>
          <a:lstStyle>
            <a:lvl1pPr lvl="0"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3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4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/>
        </p:spPr>
        <p:txBody>
          <a:bodyPr anchor="b"/>
          <a:lstStyle>
            <a:lvl1pPr lvl="0" algn="ctr">
              <a:defRPr sz="6000"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/>
        </p:spPr>
        <p:txBody>
          <a:bodyPr/>
          <a:lstStyle>
            <a:lvl1pPr lvl="0" algn="ctr" marL="0" indent="0">
              <a:buNone/>
              <a:defRPr sz="2400"/>
            </a:lvl1pPr>
          </a:lstStyle>
          <a:p>
            <a:pPr lvl="0"/>
            <a:r>
              <a:rPr/>
              <a:t>Click to edit Master subtitle style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4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724900" y="365125"/>
            <a:ext cx="2628900" cy="5811839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838200" y="365125"/>
            <a:ext cx="7734300" cy="5811839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/>
        </p:spPr>
        <p:txBody>
          <a:bodyPr anchor="b"/>
          <a:lstStyle>
            <a:lvl1pPr lvl="0" marL="0" indent="0">
              <a:buNone/>
              <a:defRPr sz="2400" b="1"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839788" y="2505075"/>
            <a:ext cx="5157787" cy="3684588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"/>
          <p:cNvSpPr txBox="1"/>
          <p:nvPr>
            <p:ph type="body" idx="3" sz="quarter"/>
          </p:nvPr>
        </p:nvSpPr>
        <p:spPr>
          <a:xfrm>
            <a:off x="6172200" y="1681163"/>
            <a:ext cx="5183188" cy="823912"/>
          </a:xfrm>
          <a:prstGeom prst="rect"/>
        </p:spPr>
        <p:txBody>
          <a:bodyPr anchor="b"/>
          <a:lstStyle>
            <a:lvl1pPr lvl="0" marL="0" indent="0">
              <a:buNone/>
              <a:defRPr sz="2400" b="1"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"/>
          <p:cNvSpPr txBox="1"/>
          <p:nvPr>
            <p:ph type="body" idx="4" sz="quarter"/>
          </p:nvPr>
        </p:nvSpPr>
        <p:spPr>
          <a:xfrm>
            <a:off x="6172200" y="2505075"/>
            <a:ext cx="5183188" cy="3684588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8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9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 sz="half"/>
          </p:nvPr>
        </p:nvSpPr>
        <p:spPr>
          <a:xfrm>
            <a:off x="838200" y="1825625"/>
            <a:ext cx="5181600" cy="4351338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172200" y="1825625"/>
            <a:ext cx="5181600" cy="4351338"/>
          </a:xfrm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/>
        </p:spPr>
        <p:txBody>
          <a:bodyPr anchor="b"/>
          <a:lstStyle>
            <a:lvl1pPr lvl="0">
              <a:defRPr sz="3200"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obj" idx="1"/>
          </p:nvPr>
        </p:nvSpPr>
        <p:spPr>
          <a:xfrm>
            <a:off x="5183188" y="987425"/>
            <a:ext cx="6172200" cy="4873625"/>
          </a:xfrm>
          <a:prstGeom prst="rect"/>
        </p:spPr>
        <p:txBody>
          <a:bodyPr/>
          <a:lstStyle>
            <a:lvl1pPr lvl="0" marL="0" indent="0">
              <a:buNone/>
              <a:defRPr sz="3200"/>
            </a:lvl1pPr>
          </a:lstStyle>
          <a:p/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839788" y="2057400"/>
            <a:ext cx="3932237" cy="3811588"/>
          </a:xfrm>
          <a:prstGeom prst="rect"/>
        </p:spPr>
        <p:txBody>
          <a:bodyPr/>
          <a:lstStyle>
            <a:lvl1pPr lvl="0" marL="0" indent="0">
              <a:buNone/>
              <a:defRPr sz="1600"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7" Type="http://schemas.openxmlformats.org/officeDocument/2006/relationships/slideLayout" Target="../slideLayouts/slideLayout7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lIns="91440" tIns="45720" rIns="91440" bIns="45720" anchor="ctr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lIns="91440" tIns="45720" rIns="91440" bIns="45720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"/>
          <p:cNvSpPr txBox="1"/>
          <p:nvPr>
            <p:ph type="dt" idx="2" sz="half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"/>
          <p:cNvSpPr txBox="1"/>
          <p:nvPr>
            <p:ph type="ftr" idx="3" sz="quarter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"/>
          <p:cNvSpPr txBox="1"/>
          <p:nvPr>
            <p:ph type="sldNum" idx="4" sz="quarter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 accent4="accent4" accent3="accent3" bg1="lt1" accent5="accent5" accent2="accent2" accent1="accent1" tx1="dk1" folHlink="folHlink" accent6="accent6" bg2="lt2" tx2="dk2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lvl="0" algn="l">
        <a:lnSpc>
          <a:spcPct val="90000"/>
        </a:lnSpc>
        <a:buNone/>
        <a:defRPr sz="4400">
          <a:solidFill>
            <a:schemeClr val="tx1"/>
          </a:solidFill>
          <a:latin typeface="Calibri Light"/>
        </a:defRPr>
      </a:lvl1pPr>
    </p:titleStyle>
    <p:bodyStyle>
      <a:lvl1pPr lvl="0" algn="l" marL="228600" indent="-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Calibri"/>
        </a:defRPr>
      </a:lvl1pPr>
      <a:lvl2pPr lvl="0" algn="l" marL="685800" indent="-2286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Calibri"/>
        </a:defRPr>
      </a:lvl2pPr>
      <a:lvl3pPr lvl="0" algn="l" marL="1143000" indent="-2286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Calibri"/>
        </a:defRPr>
      </a:lvl3pPr>
      <a:lvl4pPr lvl="0" algn="l" marL="16002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4pPr>
      <a:lvl5pPr lvl="0" algn="l" marL="20574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5pPr>
      <a:lvl6pPr lvl="0" algn="l" marL="25146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6pPr>
      <a:lvl7pPr lvl="0" algn="l" marL="29718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7pPr>
      <a:lvl8pPr lvl="0" algn="l" marL="34290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8pPr>
      <a:lvl9pPr lvl="0" algn="l" marL="38862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alibri"/>
        </a:defRPr>
      </a:lvl9pPr>
    </p:bodyStyle>
    <p:otherStyle>
      <a:lvl1pPr lvl="0" algn="l" marL="0">
        <a:defRPr sz="1800">
          <a:solidFill>
            <a:schemeClr val="tx1"/>
          </a:solidFill>
          <a:latin typeface="Calibri"/>
        </a:defRPr>
      </a:lvl1pPr>
      <a:lvl2pPr lvl="0" algn="l" marL="457200">
        <a:defRPr sz="1800">
          <a:solidFill>
            <a:schemeClr val="tx1"/>
          </a:solidFill>
          <a:latin typeface="Calibri"/>
        </a:defRPr>
      </a:lvl2pPr>
      <a:lvl3pPr lvl="0" algn="l" marL="914400">
        <a:defRPr sz="1800">
          <a:solidFill>
            <a:schemeClr val="tx1"/>
          </a:solidFill>
          <a:latin typeface="Calibri"/>
        </a:defRPr>
      </a:lvl3pPr>
      <a:lvl4pPr lvl="0" algn="l" marL="1371600">
        <a:defRPr sz="1800">
          <a:solidFill>
            <a:schemeClr val="tx1"/>
          </a:solidFill>
          <a:latin typeface="Calibri"/>
        </a:defRPr>
      </a:lvl4pPr>
      <a:lvl5pPr lvl="0" algn="l" marL="1828800">
        <a:defRPr sz="1800">
          <a:solidFill>
            <a:schemeClr val="tx1"/>
          </a:solidFill>
          <a:latin typeface="Calibri"/>
        </a:defRPr>
      </a:lvl5pPr>
      <a:lvl6pPr lvl="0" algn="l" marL="2286000">
        <a:defRPr sz="1800">
          <a:solidFill>
            <a:schemeClr val="tx1"/>
          </a:solidFill>
          <a:latin typeface="Calibri"/>
        </a:defRPr>
      </a:lvl6pPr>
      <a:lvl7pPr lvl="0" algn="l" marL="2743200">
        <a:defRPr sz="1800">
          <a:solidFill>
            <a:schemeClr val="tx1"/>
          </a:solidFill>
          <a:latin typeface="Calibri"/>
        </a:defRPr>
      </a:lvl7pPr>
      <a:lvl8pPr lvl="0" algn="l" marL="3200400">
        <a:defRPr sz="1800">
          <a:solidFill>
            <a:schemeClr val="tx1"/>
          </a:solidFill>
          <a:latin typeface="Calibri"/>
        </a:defRPr>
      </a:lvl8pPr>
      <a:lvl9pPr lvl="0" algn="l" marL="3657600">
        <a:defRPr sz="1800">
          <a:solidFill>
            <a:schemeClr val="tx1"/>
          </a:solidFill>
          <a:latin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Slide" Target="../notesSlides/notesSlide1.xml"/><Relationship Id="rId4" Type="http://schemas.openxmlformats.org/officeDocument/2006/relationships/notesMaster" Target="../notesMasters/notesMaster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ctr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ароо</a:t>
            </a:r>
          </a:p>
        </p:txBody>
      </p:sp>
      <p:sp>
        <p:nvSpPr>
          <p:cNvPr id="3" name=""/>
          <p:cNvSpPr txBox="1"/>
          <p:nvPr>
            <p:ph type="subTitle" idx="1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3" name=""/>
          <p:cNvSpPr txBox="1"/>
          <p:nvPr>
            <p:ph type="body" idx="1"/>
          </p:nvPr>
        </p:nvSpPr>
        <p:spPr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