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notesMasterIdLst>
    <p:notesMasterId r:id="rId27"/>
  </p:notesMasterIdLst>
  <p:sldIdLst>
    <p:sldId id="275" r:id="rId2"/>
    <p:sldId id="272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2313"/>
    <a:srgbClr val="EC660D"/>
    <a:srgbClr val="00204F"/>
    <a:srgbClr val="0086AC"/>
    <a:srgbClr val="41140B"/>
    <a:srgbClr val="DAD7C6"/>
    <a:srgbClr val="9E1306"/>
    <a:srgbClr val="C6AEA2"/>
    <a:srgbClr val="9E100E"/>
    <a:srgbClr val="D0D4B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00" autoAdjust="0"/>
    <p:restoredTop sz="94660"/>
  </p:normalViewPr>
  <p:slideViewPr>
    <p:cSldViewPr>
      <p:cViewPr varScale="1">
        <p:scale>
          <a:sx n="92" d="100"/>
          <a:sy n="92" d="100"/>
        </p:scale>
        <p:origin x="-12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49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EE5DD-14CE-475A-93C6-84F387FFC5E8}" type="datetimeFigureOut">
              <a:rPr lang="en-US" smtClean="0"/>
              <a:pPr/>
              <a:t>9/14/2016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smtClean="0"/>
              <a:t>© Copyright Showeet.com</a:t>
            </a:r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D57A68-B95A-498B-8FA1-D6E958C41C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61641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tilisateur\Documents\Perso\sho8\WATERCOLOR\fond2_watercolor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-3175"/>
            <a:ext cx="9150350" cy="68643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619672" y="2463031"/>
            <a:ext cx="6382072" cy="1470025"/>
          </a:xfrm>
        </p:spPr>
        <p:txBody>
          <a:bodyPr lIns="0" rIns="0" anchor="b">
            <a:noAutofit/>
          </a:bodyPr>
          <a:lstStyle>
            <a:lvl1pPr algn="r">
              <a:lnSpc>
                <a:spcPts val="4600"/>
              </a:lnSpc>
              <a:defRPr sz="6000" b="0" cap="none" baseline="0">
                <a:solidFill>
                  <a:srgbClr val="EC660D"/>
                </a:solidFill>
                <a:latin typeface="ChopinScript" pitchFamily="66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598141" y="3999979"/>
            <a:ext cx="2403603" cy="365125"/>
          </a:xfrm>
        </p:spPr>
        <p:txBody>
          <a:bodyPr/>
          <a:lstStyle>
            <a:lvl1pPr algn="r">
              <a:defRPr sz="1400">
                <a:solidFill>
                  <a:srgbClr val="6F231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7D89EED-4E11-4D7F-9EAA-86CBFAD2334D}" type="datetimeFigureOut">
              <a:rPr lang="fr-FR" smtClean="0"/>
              <a:pPr/>
              <a:t>14/09/2016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586840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tilisateur\Documents\Perso\sho8\WATERCOLOR\fond1_watercolor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-3175"/>
            <a:ext cx="9150350" cy="68643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971600" y="188640"/>
            <a:ext cx="6563072" cy="1143000"/>
          </a:xfrm>
        </p:spPr>
        <p:txBody>
          <a:bodyPr>
            <a:noAutofit/>
          </a:bodyPr>
          <a:lstStyle>
            <a:lvl1pPr algn="r">
              <a:lnSpc>
                <a:spcPts val="4000"/>
              </a:lnSpc>
              <a:defRPr sz="4800" cap="none" baseline="0">
                <a:solidFill>
                  <a:srgbClr val="EC660D"/>
                </a:solidFill>
                <a:latin typeface="ChopinScript" pitchFamily="66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3995936" y="1988840"/>
            <a:ext cx="4690864" cy="4137323"/>
          </a:xfrm>
        </p:spPr>
        <p:txBody>
          <a:bodyPr lIns="0" rIns="0">
            <a:normAutofit/>
          </a:bodyPr>
          <a:lstStyle>
            <a:lvl1pPr algn="r">
              <a:defRPr sz="2400">
                <a:solidFill>
                  <a:srgbClr val="6F2313"/>
                </a:solidFill>
                <a:latin typeface="Arial" pitchFamily="34" charset="0"/>
                <a:cs typeface="Arial" pitchFamily="34" charset="0"/>
              </a:defRPr>
            </a:lvl1pPr>
            <a:lvl2pPr algn="r">
              <a:defRPr sz="2000">
                <a:solidFill>
                  <a:srgbClr val="6F2313"/>
                </a:solidFill>
                <a:latin typeface="Arial" pitchFamily="34" charset="0"/>
                <a:cs typeface="Arial" pitchFamily="34" charset="0"/>
              </a:defRPr>
            </a:lvl2pPr>
            <a:lvl3pPr algn="r">
              <a:defRPr sz="1800">
                <a:solidFill>
                  <a:srgbClr val="6F2313"/>
                </a:solidFill>
                <a:latin typeface="Arial" pitchFamily="34" charset="0"/>
                <a:cs typeface="Arial" pitchFamily="34" charset="0"/>
              </a:defRPr>
            </a:lvl3pPr>
            <a:lvl4pPr algn="r">
              <a:defRPr sz="1600">
                <a:solidFill>
                  <a:srgbClr val="6F2313"/>
                </a:solidFill>
                <a:latin typeface="Arial" pitchFamily="34" charset="0"/>
                <a:cs typeface="Arial" pitchFamily="34" charset="0"/>
              </a:defRPr>
            </a:lvl4pPr>
            <a:lvl5pPr algn="r">
              <a:defRPr sz="1600">
                <a:solidFill>
                  <a:srgbClr val="6F2313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5004048" y="6356350"/>
            <a:ext cx="2895600" cy="365125"/>
          </a:xfrm>
        </p:spPr>
        <p:txBody>
          <a:bodyPr/>
          <a:lstStyle/>
          <a:p>
            <a:pPr algn="r"/>
            <a:r>
              <a:rPr lang="en-US" noProof="0" dirty="0" smtClean="0"/>
              <a:t>Your footer here</a:t>
            </a:r>
            <a:endParaRPr lang="en-US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28384" y="6356350"/>
            <a:ext cx="658416" cy="365125"/>
          </a:xfrm>
        </p:spPr>
        <p:txBody>
          <a:bodyPr/>
          <a:lstStyle>
            <a:lvl1pPr algn="r">
              <a:defRPr/>
            </a:lvl1pPr>
          </a:lstStyle>
          <a:p>
            <a:fld id="{AE199FAC-4B86-4121-B622-50028D35B744}" type="slidenum">
              <a:rPr lang="fr-FR" smtClean="0"/>
              <a:pPr/>
              <a:t>‹#›</a:t>
            </a:fld>
            <a:endParaRPr lang="fr-FR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995936" y="6309320"/>
            <a:ext cx="4680520" cy="0"/>
          </a:xfrm>
          <a:prstGeom prst="line">
            <a:avLst/>
          </a:prstGeom>
          <a:ln w="28575">
            <a:solidFill>
              <a:srgbClr val="EC66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pied de page 4"/>
          <p:cNvSpPr txBox="1">
            <a:spLocks/>
          </p:cNvSpPr>
          <p:nvPr userDrawn="1"/>
        </p:nvSpPr>
        <p:spPr>
          <a:xfrm>
            <a:off x="7812360" y="6356350"/>
            <a:ext cx="37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-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45554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89EED-4E11-4D7F-9EAA-86CBFAD2334D}" type="datetimeFigureOut">
              <a:rPr lang="fr-FR" smtClean="0"/>
              <a:pPr/>
              <a:t>14/09/2016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Your footer here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99FAC-4B86-4121-B622-50028D35B744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 rot="5400000">
            <a:off x="8396804" y="5799922"/>
            <a:ext cx="1839157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="" xmlns:p14="http://schemas.microsoft.com/office/powerpoint/2010/main" val="142180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ctrTitle"/>
          </p:nvPr>
        </p:nvSpPr>
        <p:spPr>
          <a:xfrm>
            <a:off x="1619672" y="2751063"/>
            <a:ext cx="6382072" cy="1470025"/>
          </a:xfrm>
        </p:spPr>
        <p:txBody>
          <a:bodyPr/>
          <a:lstStyle/>
          <a:p>
            <a:r>
              <a:rPr lang="ru-RU" dirty="0" smtClean="0"/>
              <a:t>Кузовок сказок для малышей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49378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961256" y="188640"/>
            <a:ext cx="699512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/>
              <a:t>Пойду-ка</a:t>
            </a:r>
            <a:r>
              <a:rPr lang="ru-RU" sz="4000" b="1" dirty="0" smtClean="0"/>
              <a:t> поищу чего-нибудь вкусненького</a:t>
            </a:r>
            <a:endParaRPr lang="en-US" sz="4000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057600" y="4836293"/>
            <a:ext cx="4690864" cy="20490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400" dirty="0" smtClean="0"/>
              <a:t>Сказки Дональда </a:t>
            </a:r>
            <a:r>
              <a:rPr lang="ru-RU" sz="1400" dirty="0" err="1" smtClean="0"/>
              <a:t>Биссета</a:t>
            </a:r>
            <a:r>
              <a:rPr lang="ru-RU" sz="1400" dirty="0" smtClean="0"/>
              <a:t> особый, уникальный волшебный мир. Сказочные герои, населяющие этот мир, настолько своеобразные, настолько ни на что не похожие, что их не спутаешь ни с какими другими персонажами Приглашаем маленьких читателей в волшебный мир сказок </a:t>
            </a:r>
            <a:r>
              <a:rPr lang="ru-RU" sz="1400" dirty="0" err="1" smtClean="0"/>
              <a:t>Д.Биссета</a:t>
            </a:r>
            <a:r>
              <a:rPr lang="ru-RU" sz="1400" dirty="0" smtClean="0"/>
              <a:t>.</a:t>
            </a:r>
          </a:p>
          <a:p>
            <a:pPr marL="0" indent="0" algn="just">
              <a:buNone/>
            </a:pPr>
            <a:endParaRPr lang="en-US" sz="1100" dirty="0"/>
          </a:p>
        </p:txBody>
      </p:sp>
      <p:sp>
        <p:nvSpPr>
          <p:cNvPr id="2" name="ZoneTexte 1"/>
          <p:cNvSpPr txBox="1"/>
          <p:nvPr/>
        </p:nvSpPr>
        <p:spPr>
          <a:xfrm>
            <a:off x="1619672" y="1268760"/>
            <a:ext cx="682270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Дональд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Биссет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 ; пер. с англ. Н. Шерешевской ; рис. Б.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Тржемецкого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.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– Москва : Астрель,2011. – 45 с. : ил. - (Планета детства).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1026" name="Picture 2" descr="C:\Documents and Settings\user5\Рабочий стол\Новая папка\1\Кузовок сказок для малышей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08054" y="1916832"/>
            <a:ext cx="2000250" cy="28575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="" xmlns:p14="http://schemas.microsoft.com/office/powerpoint/2010/main" val="348843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395536" y="-171400"/>
            <a:ext cx="6995120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Джунгли на макушке </a:t>
            </a:r>
            <a:endParaRPr lang="en-US" sz="4000" dirty="0"/>
          </a:p>
        </p:txBody>
      </p:sp>
      <p:sp>
        <p:nvSpPr>
          <p:cNvPr id="6" name="Espace réservé du contenu 4"/>
          <p:cNvSpPr>
            <a:spLocks noGrp="1"/>
          </p:cNvSpPr>
          <p:nvPr>
            <p:ph idx="1"/>
          </p:nvPr>
        </p:nvSpPr>
        <p:spPr>
          <a:xfrm>
            <a:off x="4057600" y="4116213"/>
            <a:ext cx="4690864" cy="20490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400" dirty="0" smtClean="0"/>
              <a:t>Красочно иллюстрированная книга-стихотворение "Джунгли на макушке" - результат сотворчества писателя Нила </a:t>
            </a:r>
            <a:r>
              <a:rPr lang="ru-RU" sz="1400" dirty="0" err="1" smtClean="0"/>
              <a:t>Геймана</a:t>
            </a:r>
            <a:r>
              <a:rPr lang="ru-RU" sz="1400" dirty="0" smtClean="0"/>
              <a:t> и художника Дэйва </a:t>
            </a:r>
            <a:r>
              <a:rPr lang="ru-RU" sz="1400" dirty="0" err="1" smtClean="0"/>
              <a:t>Маккина</a:t>
            </a:r>
            <a:r>
              <a:rPr lang="ru-RU" sz="1400" dirty="0" smtClean="0"/>
              <a:t> в виртуозном переводе Марины </a:t>
            </a:r>
            <a:r>
              <a:rPr lang="ru-RU" sz="1400" dirty="0" err="1" smtClean="0"/>
              <a:t>Бородицкой</a:t>
            </a:r>
            <a:r>
              <a:rPr lang="ru-RU" sz="1400" dirty="0" smtClean="0"/>
              <a:t>. Источник фантазии и веселья, она идеальна для маленького ребенка благодаря увлекательному сюжету и детальным иллюстрациям. </a:t>
            </a:r>
            <a:r>
              <a:rPr lang="ru-RU" sz="1400" dirty="0" err="1" smtClean="0"/>
              <a:t>Гейман</a:t>
            </a:r>
            <a:r>
              <a:rPr lang="ru-RU" sz="1400" dirty="0" smtClean="0"/>
              <a:t> написал для своем младшей дочурки потрясающий стих, чтобы она не цапала своими маленькими ручками его «</a:t>
            </a:r>
            <a:r>
              <a:rPr lang="ru-RU" sz="1400" dirty="0" err="1" smtClean="0"/>
              <a:t>Сумашедшую</a:t>
            </a:r>
            <a:r>
              <a:rPr lang="ru-RU" sz="1400" dirty="0" smtClean="0"/>
              <a:t> шевелюру».</a:t>
            </a:r>
            <a:endParaRPr lang="en-US" sz="1100" dirty="0"/>
          </a:p>
        </p:txBody>
      </p:sp>
      <p:sp>
        <p:nvSpPr>
          <p:cNvPr id="7" name="ZoneTexte 1"/>
          <p:cNvSpPr txBox="1"/>
          <p:nvPr/>
        </p:nvSpPr>
        <p:spPr>
          <a:xfrm>
            <a:off x="1259632" y="764704"/>
            <a:ext cx="6168676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Нил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Гейман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; худ.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Дэйн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Маккин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 ;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перевела Марина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Бородицкая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. – Москва :АСТ, 2013. – 35 с.: ил.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Documents and Settings\user5\Рабочий стол\Новая папка\1\Кузовок сказок для малышей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8401" y="1340768"/>
            <a:ext cx="2703959" cy="271300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529208" y="-171400"/>
            <a:ext cx="699512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Сказки русских писателей </a:t>
            </a:r>
            <a:endParaRPr lang="en-US" sz="40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4057600" y="4116213"/>
            <a:ext cx="4690864" cy="20490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400" dirty="0" smtClean="0"/>
              <a:t>Многие русские писатели создавали свои произведения, вдохновляясь яркими образами и богатым языком народных сказок.  В этой книге собраны три таких произведения: "Привередница" В. Даля, "Аленький цветочек" С. Аксакова и "Умная внучка" А. Платонова. Старые сюжеты заиграли здесь новыми гранями. Любовь и забота о родных и близких - одна из главных тем этих поэтичных сказок. Для младшего школьного возраста.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1259632" y="764704"/>
            <a:ext cx="634500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В. И. Даль, С. Т. Аксаков, Андрей Платонов ; худ. И. Цыганков.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– 2014. – 79 с.: ил. - (Библиотека начальной школы).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1026" name="Picture 2" descr="C:\Documents and Settings\user5\Рабочий стол\Новая папка\1\Кузовок сказок для малышей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268760"/>
            <a:ext cx="2808312" cy="28083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-180528" y="-171400"/>
            <a:ext cx="6995120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Сказки в загадках </a:t>
            </a:r>
            <a:endParaRPr lang="en-US" sz="40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3995936" y="4260229"/>
            <a:ext cx="4752528" cy="20490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400" dirty="0" smtClean="0"/>
              <a:t>Слушать и читать сказки и отгадывать загадки — не просто весело и интересно, но и очень полезно для развития внимания и мышления, а также расширения кругозора и словарного запаса ребенка.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1754546" y="764704"/>
            <a:ext cx="591379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В. Дмитриева ; худ. И. Горбунова и др. – Москва :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Астрель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 ;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Санкт-петербург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 : Сова, 2012. – 127 с.: ил.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Documents and Settings\user5\Рабочий стол\Новая папка\1\Кузовок сказок для малышей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9504" y="1268760"/>
            <a:ext cx="1828800" cy="28575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-396552" y="-90264"/>
            <a:ext cx="6995120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Рассказы о детях</a:t>
            </a:r>
            <a:endParaRPr lang="en-US" sz="40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4057600" y="4044205"/>
            <a:ext cx="4690864" cy="2193107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Почему детям так нравятся рассказы Б. Житкова? Возможно, потому что в них только правда. А может, потому что автор хорошо помнил, каким он видел мир, когда был маленьким мальчиком. Так или иначе, а вот уже не один десяток лет мальчики и девочки зачитываются увлекательными рассказами о мужестве, доброте, благородстве, храбрости и взаимопомощи людей, поставленных жизнью в сложные, иногда трагические ситуации. Для детей младшего школьного возраста.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1485622" y="764704"/>
            <a:ext cx="596669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Б. Житков; худ. И.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Семенюкю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 – Москва : АСТ, 2014. – 93 с.: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ил. - (Библиотека начальной школы).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3074" name="Picture 2" descr="C:\Documents and Settings\user5\Рабочий стол\Новая папка\1\Кузовок сказок для малыше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3888" y="1196752"/>
            <a:ext cx="1829140" cy="27854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395536" y="-171400"/>
            <a:ext cx="6995120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Загадки </a:t>
            </a:r>
            <a:r>
              <a:rPr lang="ru-RU" sz="4000" b="1" dirty="0" err="1" smtClean="0"/>
              <a:t>Смурфидола</a:t>
            </a:r>
            <a:r>
              <a:rPr lang="ru-RU" sz="4000" b="1" dirty="0" smtClean="0"/>
              <a:t> </a:t>
            </a:r>
            <a:endParaRPr lang="en-US" sz="40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3707904" y="4116213"/>
            <a:ext cx="5040560" cy="2049091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Забавные, неунывающие </a:t>
            </a:r>
            <a:r>
              <a:rPr lang="ru-RU" sz="1400" dirty="0" err="1" smtClean="0"/>
              <a:t>смурфики</a:t>
            </a:r>
            <a:r>
              <a:rPr lang="ru-RU" sz="1400" dirty="0" smtClean="0"/>
              <a:t>, герои популярного мультсериала - давние друзья взрослых и детей во всем мире. Жизнь в Волшебном лесу полна приключений - то веселых, то опасных. Ведь, кроме </a:t>
            </a:r>
            <a:r>
              <a:rPr lang="ru-RU" sz="1400" dirty="0" err="1" smtClean="0"/>
              <a:t>смурфиков</a:t>
            </a:r>
            <a:r>
              <a:rPr lang="ru-RU" sz="1400" dirty="0" smtClean="0"/>
              <a:t>, в лесу живут феи, великаны, гоблины и коварный колдун </a:t>
            </a:r>
            <a:r>
              <a:rPr lang="ru-RU" sz="1400" dirty="0" err="1" smtClean="0"/>
              <a:t>Гаргамель</a:t>
            </a:r>
            <a:r>
              <a:rPr lang="ru-RU" sz="1400" dirty="0" smtClean="0"/>
              <a:t>! Соберите всю коллекцию историй про </a:t>
            </a:r>
            <a:r>
              <a:rPr lang="ru-RU" sz="1400" dirty="0" err="1" smtClean="0"/>
              <a:t>смурфиков</a:t>
            </a:r>
            <a:r>
              <a:rPr lang="ru-RU" sz="1400" dirty="0" smtClean="0"/>
              <a:t> и окунитесь в мир захватывающих путешествий, добрых шуток и красочных иллюстраций!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2051720" y="692696"/>
            <a:ext cx="531427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[0+ / пер. с фр. Д. О.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Ишимовой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]. – Москва :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Росмэн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,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2013. – 47 с.: ил.(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Смурфики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).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4098" name="Picture 2" descr="C:\Documents and Settings\user5\Рабочий стол\Новая папка\1\Кузовок сказок для малышей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196752"/>
            <a:ext cx="2343150" cy="28575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395536" y="-171400"/>
            <a:ext cx="6995120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Знакомьтесь: </a:t>
            </a:r>
            <a:r>
              <a:rPr lang="ru-RU" sz="4000" b="1" dirty="0" err="1" smtClean="0"/>
              <a:t>Смурфетта</a:t>
            </a:r>
            <a:endParaRPr lang="en-US" sz="40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3851920" y="4116213"/>
            <a:ext cx="4896544" cy="2049091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Забавные, неунывающие </a:t>
            </a:r>
            <a:r>
              <a:rPr lang="ru-RU" sz="1400" dirty="0" err="1" smtClean="0"/>
              <a:t>смурфики</a:t>
            </a:r>
            <a:r>
              <a:rPr lang="ru-RU" sz="1400" dirty="0" smtClean="0"/>
              <a:t>, герои популярного мультсериала - давние друзья взрослых и детей во всем мире. Жизнь в Волшебном лесу полна приключений - то веселых, то опасных. Ведь, кроме </a:t>
            </a:r>
            <a:r>
              <a:rPr lang="ru-RU" sz="1400" dirty="0" err="1" smtClean="0"/>
              <a:t>смурфиков</a:t>
            </a:r>
            <a:r>
              <a:rPr lang="ru-RU" sz="1400" dirty="0" smtClean="0"/>
              <a:t>, в лесу живут феи, великаны, гоблины и коварный колдун </a:t>
            </a:r>
            <a:r>
              <a:rPr lang="ru-RU" sz="1400" dirty="0" err="1" smtClean="0"/>
              <a:t>Гаргамель</a:t>
            </a:r>
            <a:r>
              <a:rPr lang="ru-RU" sz="1400" dirty="0" smtClean="0"/>
              <a:t>! Соберите всю коллекцию историй про </a:t>
            </a:r>
            <a:r>
              <a:rPr lang="ru-RU" sz="1400" dirty="0" err="1" smtClean="0"/>
              <a:t>смурфиков</a:t>
            </a:r>
            <a:r>
              <a:rPr lang="ru-RU" sz="1400" dirty="0" smtClean="0"/>
              <a:t> и окунитесь в мир захватывающих путешествий, добрых шуток и красочных иллюстраций!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1705997" y="764704"/>
            <a:ext cx="531427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[0+ / пер. с фр. Д. О.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Ишимовой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]. – Москва :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Росмэн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,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2013. – 47 с.: ил.(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Смурфики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).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5122" name="Picture 2" descr="C:\Documents and Settings\user5\Рабочий стол\Новая папка\1\Кузовок сказок для малышей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268760"/>
            <a:ext cx="2381250" cy="28575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889248" y="-27384"/>
            <a:ext cx="6995120" cy="1143000"/>
          </a:xfrm>
        </p:spPr>
        <p:txBody>
          <a:bodyPr>
            <a:normAutofit/>
          </a:bodyPr>
          <a:lstStyle/>
          <a:p>
            <a:pPr algn="ctr">
              <a:lnSpc>
                <a:spcPts val="2400"/>
              </a:lnSpc>
            </a:pPr>
            <a:r>
              <a:rPr lang="ru-RU" sz="3100" b="1" dirty="0" smtClean="0"/>
              <a:t>Книга о каникулах: волшебное лето в компании любимых фей</a:t>
            </a:r>
            <a:r>
              <a:rPr lang="ru-RU" sz="4000" b="1" dirty="0" smtClean="0"/>
              <a:t>! </a:t>
            </a:r>
            <a:endParaRPr lang="en-US" sz="40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3635896" y="3645024"/>
            <a:ext cx="5256584" cy="2304256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Незабываемые мгновения летних каникул! </a:t>
            </a:r>
            <a:r>
              <a:rPr lang="ru-RU" sz="1400" dirty="0" err="1" smtClean="0"/>
              <a:t>Винкс</a:t>
            </a:r>
            <a:r>
              <a:rPr lang="ru-RU" sz="1400" dirty="0" smtClean="0"/>
              <a:t> едут на каникулы на планету </a:t>
            </a:r>
            <a:r>
              <a:rPr lang="ru-RU" sz="1400" dirty="0" err="1" smtClean="0"/>
              <a:t>Релакс</a:t>
            </a:r>
            <a:r>
              <a:rPr lang="ru-RU" sz="1400" dirty="0" smtClean="0"/>
              <a:t> - чудесное место для отдыха... А ты, маленькая фея с планеты Земля? Куда бы ты ни собиралась этим летом: на море, в горы или загород - у тебя наверняка наберется немало секретов, которыми ты захочешь поделиться с твоим волшебным дневником. Фотографии, рисунки, вырезки... Сколько всего можно придумать и написать. Сделай так, как поступили феи </a:t>
            </a:r>
            <a:r>
              <a:rPr lang="ru-RU" sz="1400" dirty="0" err="1" smtClean="0"/>
              <a:t>Винкс</a:t>
            </a:r>
            <a:r>
              <a:rPr lang="ru-RU" sz="1400" dirty="0" smtClean="0"/>
              <a:t>, и запечатлей свои самые теплые воспоминания о летних каникулах в этом альбоме: ты увидишь, что в компании с феями твое лето станет по-настоящему волшебным!</a:t>
            </a:r>
          </a:p>
          <a:p>
            <a:pPr marL="0" indent="0" algn="just"/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1156040" y="889556"/>
            <a:ext cx="593624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пер. с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итал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. С. Н.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Булекова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. – Москва : АСТ :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Астрель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, 2010.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 – 68 с.: ил. - (Клуб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Winx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).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6146" name="Picture 2" descr="C:\Documents and Settings\user5\Рабочий стол\Новая папка\1\Кузовок сказок для малышей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0856" y="1301552"/>
            <a:ext cx="2343472" cy="23434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395536" y="-90264"/>
            <a:ext cx="6995120" cy="1143000"/>
          </a:xfrm>
        </p:spPr>
        <p:txBody>
          <a:bodyPr>
            <a:normAutofit/>
          </a:bodyPr>
          <a:lstStyle/>
          <a:p>
            <a:pPr algn="ctr">
              <a:lnSpc>
                <a:spcPts val="2500"/>
              </a:lnSpc>
            </a:pPr>
            <a:r>
              <a:rPr lang="ru-RU" sz="3200" b="1" dirty="0" smtClean="0"/>
              <a:t>Крошка Енот. сказки по мотивам мультфильмов </a:t>
            </a:r>
            <a:endParaRPr lang="en-US" sz="32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3985592" y="4620269"/>
            <a:ext cx="4690864" cy="2049091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В книгу вошли сказки, написанные по мотивам любимых мультфильмов: "Крошка Енот" и "Как Ослик счастье искал".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1187624" y="746701"/>
            <a:ext cx="6242415" cy="95410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[0+ / М.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Долотцева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] ; Как Ослик счастье искал / </a:t>
            </a:r>
            <a:r>
              <a:rPr lang="en-US" sz="1400" b="1" dirty="0" smtClean="0">
                <a:solidFill>
                  <a:srgbClr val="6F2313"/>
                </a:solidFill>
                <a:latin typeface="Comic Sans MS" pitchFamily="66" charset="0"/>
              </a:rPr>
              <a:t>[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Е.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Карганова</a:t>
            </a:r>
            <a:r>
              <a:rPr lang="en-US" sz="1400" b="1" dirty="0" smtClean="0">
                <a:solidFill>
                  <a:srgbClr val="6F2313"/>
                </a:solidFill>
                <a:latin typeface="Comic Sans MS" pitchFamily="66" charset="0"/>
              </a:rPr>
              <a:t>]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;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худ. В.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Назарук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, А. Савченко. – Москва :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Росмэн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, 2014. – 30 с. :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ил. - (Книги с крупными буквами).</a:t>
            </a:r>
            <a:endParaRPr lang="ru-RU" sz="1400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7170" name="Picture 2" descr="C:\Documents and Settings\user5\Рабочий стол\Новая папка\1\Кузовок сказок для малышей\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507604"/>
            <a:ext cx="2419350" cy="28575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395536" y="-171400"/>
            <a:ext cx="6995120" cy="1143000"/>
          </a:xfrm>
        </p:spPr>
        <p:txBody>
          <a:bodyPr>
            <a:normAutofit/>
          </a:bodyPr>
          <a:lstStyle/>
          <a:p>
            <a:r>
              <a:rPr lang="ru-RU" sz="4000" b="1" dirty="0" err="1" smtClean="0"/>
              <a:t>Аленушкины</a:t>
            </a:r>
            <a:r>
              <a:rPr lang="ru-RU" sz="4000" b="1" dirty="0" smtClean="0"/>
              <a:t> сказки </a:t>
            </a:r>
            <a:endParaRPr lang="en-US" sz="40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3923928" y="4188221"/>
            <a:ext cx="4690864" cy="2049091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Эти сказки самый настоящий взрослый писатель Дмитрий </a:t>
            </a:r>
            <a:r>
              <a:rPr lang="ru-RU" sz="1400" dirty="0" err="1" smtClean="0"/>
              <a:t>Наркисович</a:t>
            </a:r>
            <a:r>
              <a:rPr lang="ru-RU" sz="1400" dirty="0" smtClean="0"/>
              <a:t> </a:t>
            </a:r>
            <a:r>
              <a:rPr lang="ru-RU" sz="1400" dirty="0" err="1" smtClean="0"/>
              <a:t>Мамин-Сибиряк</a:t>
            </a:r>
            <a:r>
              <a:rPr lang="ru-RU" sz="1400" dirty="0" smtClean="0"/>
              <a:t> сочинил для своей маленькой дочки </a:t>
            </a:r>
            <a:r>
              <a:rPr lang="ru-RU" sz="1400" dirty="0" err="1" smtClean="0"/>
              <a:t>Алёнушки</a:t>
            </a:r>
            <a:r>
              <a:rPr lang="ru-RU" sz="1400" dirty="0" smtClean="0"/>
              <a:t>. Книга получилась волшебная, задушевная и добрая, ведь, как вспоминал </a:t>
            </a:r>
            <a:r>
              <a:rPr lang="ru-RU" sz="1400" dirty="0" err="1" smtClean="0"/>
              <a:t>Мамин-Сибиряк</a:t>
            </a:r>
            <a:r>
              <a:rPr lang="ru-RU" sz="1400" dirty="0" smtClean="0"/>
              <a:t>, "её писала сама любовь"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1979712" y="656982"/>
            <a:ext cx="5732660" cy="7386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Д. Н.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Мамин-Сибиряк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 ; худ. Г. Юдин. – Москва :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Астрель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,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2012. -75 с.: ил. - (Планета детства).</a:t>
            </a:r>
            <a:endParaRPr lang="ru-RU" sz="1400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8194" name="Picture 2" descr="C:\Documents and Settings\user5\Рабочий стол\Новая папка\1\Кузовок сказок для малышей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4359" y="1513780"/>
            <a:ext cx="2099969" cy="24912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395536" y="-171400"/>
            <a:ext cx="6995120" cy="11430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Звездные куколки и дракон </a:t>
            </a:r>
            <a:endParaRPr lang="en-US" sz="36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3985592" y="4188221"/>
            <a:ext cx="4690864" cy="2049091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Может ли злая колдунья стать доброй? Бывает ли такое? Конечно, бывает! Например, одна очень вредная колдунья </a:t>
            </a:r>
            <a:r>
              <a:rPr lang="ru-RU" sz="1400" dirty="0" err="1" smtClean="0"/>
              <a:t>Злюня</a:t>
            </a:r>
            <a:r>
              <a:rPr lang="ru-RU" sz="1400" dirty="0" smtClean="0"/>
              <a:t> сказала, что запросто сможет стать доброй и хорошей! И даже пробыла такой целых три дня, до той поры, пока не решила завести домашнее животное... А уж что из этого вышло, </a:t>
            </a:r>
            <a:r>
              <a:rPr lang="ru-RU" sz="1400" dirty="0" err="1" smtClean="0"/>
              <a:t>Злюне</a:t>
            </a:r>
            <a:r>
              <a:rPr lang="ru-RU" sz="1400" dirty="0" smtClean="0"/>
              <a:t> не могло присниться даже в Очень Страшном Сне! Для детей старше 6 лет.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1259632" y="656982"/>
            <a:ext cx="6668813" cy="7386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Екатерина Матюшкина, Екатерина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Оковитая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; ил. В.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Новоселкова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 и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К. Матюшкиной. – Москва : АСТ, 2014. – 64 с.: ил. -(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Трикси-Фикси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).</a:t>
            </a:r>
            <a:endParaRPr lang="ru-RU" sz="1400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9218" name="Picture 2" descr="C:\Documents and Settings\user5\Рабочий стол\Новая папка\1\Кузовок сказок для малышей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268760"/>
            <a:ext cx="2057400" cy="28575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395536" y="-171400"/>
            <a:ext cx="6995120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Праздник непослушания </a:t>
            </a:r>
            <a:endParaRPr lang="en-US" sz="40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4057600" y="4260229"/>
            <a:ext cx="4690864" cy="2049091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Эти несносные родители! Вечно они запрещают что-нибудь, воспитывают, ругают - словом, портят несчастным детям жизнь. Вот бы побыть без них хоть денёк! Как известно, в сказках исполняются самые заветные желания. И вот, в один прекрасный день все взрослые исчезли... Чем же закончится эта история?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1259632" y="764704"/>
            <a:ext cx="6295313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С. Михалков ; худ. В. Чижиков. – Москва : АСТ :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Астрель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. 2014.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– 62 с.: ил. - (Библиотека начальной школы).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10242" name="Picture 2" descr="C:\Documents and Settings\user5\Рабочий стол\Новая папка\1\Кузовок сказок для малышей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8270" y="1268760"/>
            <a:ext cx="1924050" cy="28575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827584" y="-90264"/>
            <a:ext cx="6995120" cy="1143000"/>
          </a:xfrm>
        </p:spPr>
        <p:txBody>
          <a:bodyPr>
            <a:normAutofit/>
          </a:bodyPr>
          <a:lstStyle/>
          <a:p>
            <a:pPr algn="ctr">
              <a:lnSpc>
                <a:spcPts val="2700"/>
              </a:lnSpc>
            </a:pPr>
            <a:r>
              <a:rPr lang="ru-RU" sz="3200" b="1" dirty="0" smtClean="0"/>
              <a:t>О правильном и неправильном поведении. Вежливые дети </a:t>
            </a:r>
            <a:endParaRPr lang="en-US" sz="32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3923928" y="4260229"/>
            <a:ext cx="4690864" cy="2049091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Стихи и рассказы, вошедшие в эту книжку, подскажут ребятам-почемучкам и напомнят </a:t>
            </a:r>
            <a:r>
              <a:rPr lang="ru-RU" sz="1400" dirty="0" err="1" smtClean="0"/>
              <a:t>взрослым-потомучкам</a:t>
            </a:r>
            <a:r>
              <a:rPr lang="ru-RU" sz="1400" dirty="0" smtClean="0"/>
              <a:t>, как надо или как не надо себя вести. Для младшего школьного возраста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1593659" y="817548"/>
            <a:ext cx="549862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сост. Р. Данкова. – Москва :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Оникс-Лит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, 2013. – 158 с.: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ил. - (Библиотека младшего школьника).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11266" name="Picture 2" descr="C:\Documents and Settings\user5\Рабочий стол\Новая папка\1\Кузовок сказок для малышей\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3" y="1268760"/>
            <a:ext cx="1872209" cy="289341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395536" y="-171400"/>
            <a:ext cx="6995120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Приключения буквы "А" </a:t>
            </a:r>
            <a:endParaRPr lang="en-US" sz="40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3995936" y="4077072"/>
            <a:ext cx="4690864" cy="2049091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Где живет азбука? Где искать буквы, чтобы научиться читать? В городе Букв! В этом маленьком, но очень красивом городе живут 33 жителя, которые собираются вместе и рассказывают малышам интересные сказочки и поют смешные песенки. Но однажды самая первая жительница этого города, буква "А", потерялась. Так начались ее веселые и захватывающие приключения, которые познакомят малышей со всеми буквами алфавита.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1259632" y="692696"/>
            <a:ext cx="518122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повесть / Людмила Петрушевская; худ. Е. Муратова.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– Москва :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Астрель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, 2013. – 47 с.: ил.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12290" name="Picture 2" descr="C:\Documents and Settings\user5\Рабочий стол\Новая папка\1\Кузовок сказок для малышей\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219572"/>
            <a:ext cx="2428875" cy="28575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395536" y="-171400"/>
            <a:ext cx="6995120" cy="1143000"/>
          </a:xfrm>
        </p:spPr>
        <p:txBody>
          <a:bodyPr>
            <a:normAutofit/>
          </a:bodyPr>
          <a:lstStyle/>
          <a:p>
            <a:r>
              <a:rPr lang="ru-RU" sz="4000" b="1" dirty="0" err="1" smtClean="0"/>
              <a:t>Водошлеп</a:t>
            </a:r>
            <a:r>
              <a:rPr lang="ru-RU" sz="4000" b="1" dirty="0" smtClean="0"/>
              <a:t> и </a:t>
            </a:r>
            <a:r>
              <a:rPr lang="ru-RU" sz="4000" b="1" dirty="0" err="1" smtClean="0"/>
              <a:t>Когтезверь</a:t>
            </a:r>
            <a:r>
              <a:rPr lang="ru-RU" sz="4000" b="1" dirty="0" smtClean="0"/>
              <a:t> </a:t>
            </a:r>
            <a:endParaRPr lang="en-US" sz="40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3995936" y="4260229"/>
            <a:ext cx="4690864" cy="2049091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Чего только не случается на мельнице! Особенно ночью, когда все добрые люди спят, а из тьмы вылезает разная нечисть. А уж если ее разозлить - так и вовсе простым труженикам житья не будет. Вот только не удалось в этот раз зеленому чудищу долго бесчинствовать: нашлась на него управа - лохматая, зубастая, когтистая, свирепая!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1259632" y="673532"/>
            <a:ext cx="645721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[сказка] /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Отфрид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Пройслер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; перевод Э. Ивановой; худ. В.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Шинко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.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– Москва :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Астрель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, 2012. – 33 с.: ил. -(Планета детства).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13314" name="Picture 2" descr="C:\Documents and Settings\user5\Рабочий стол\Новая папка\1\Кузовок сказок для малышей\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268760"/>
            <a:ext cx="1981200" cy="28575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683568" y="-99392"/>
            <a:ext cx="6995120" cy="1143000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/>
              <a:t>Сказки из волшебной лампы </a:t>
            </a:r>
            <a:endParaRPr lang="en-US" sz="36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3985592" y="4332237"/>
            <a:ext cx="4690864" cy="2049091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Такой загадочный и притягательный Восток дарит детям свои лучшие сказки! Диковинные джинны, волшебные лампы, тайные пещеры, открывающиеся заветным словом, всё это на страницах книги в ваших руках!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844421" y="656982"/>
            <a:ext cx="7499169" cy="7386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[0+/пер. Анна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Дюжикова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, Антон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Альникин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, Марина Лысая; худ. М.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Пыльцын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,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В.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Нечитайло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]. – Ростов-на-Дону :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Проф-Пресс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, 2012. – 126 с.: ил.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- (Лучшее для самых любимых).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14338" name="Picture 2" descr="C:\Documents and Settings\user5\Рабочий стол\Новая папка\1\Кузовок сказок для малышей\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268760"/>
            <a:ext cx="1962150" cy="28575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395536" y="-171400"/>
            <a:ext cx="6995120" cy="11430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Сказки о доблести и удали</a:t>
            </a:r>
            <a:endParaRPr lang="en-US" sz="36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4057600" y="4260229"/>
            <a:ext cx="4690864" cy="2049091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Русские былины, облачённые в форму сказки, обязательно вызовут интерес малыша! Богатыри славятся силой, удалью молодецкой, смекалкой. Они становятся образцами для подражания. Подарите ребёнку истории о славных подвигах, а заодно познакомьте его с культурой далёких предков.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1043608" y="692696"/>
            <a:ext cx="6846746" cy="7386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[русские народные сказки : 0+ / худ. Юлия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Габазова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, Виктор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Служаев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].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– Ростов-на-Дону :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ПрофПрес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, 2013. – 125 с.: ил.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- (Лучшее для самых любимых).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15362" name="Picture 2" descr="C:\Documents and Settings\user5\Рабочий стол\Новая папка\1\Кузовок сказок для малышей\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99695" y="1268760"/>
            <a:ext cx="1952625" cy="28575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961256" y="-18256"/>
            <a:ext cx="6995120" cy="1143000"/>
          </a:xfrm>
        </p:spPr>
        <p:txBody>
          <a:bodyPr>
            <a:normAutofit/>
          </a:bodyPr>
          <a:lstStyle/>
          <a:p>
            <a:pPr algn="ctr">
              <a:lnSpc>
                <a:spcPts val="2800"/>
              </a:lnSpc>
            </a:pPr>
            <a:r>
              <a:rPr lang="ru-RU" sz="4000" b="1" dirty="0" smtClean="0"/>
              <a:t>"Еду я на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осле</a:t>
            </a:r>
            <a:r>
              <a:rPr lang="ru-RU" sz="3600" b="1" dirty="0" smtClean="0"/>
              <a:t>" и другие смешные </a:t>
            </a:r>
            <a:r>
              <a:rPr lang="ru-RU" sz="4000" b="1" dirty="0" smtClean="0"/>
              <a:t>истории </a:t>
            </a:r>
            <a:endParaRPr lang="en-US" sz="40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4057600" y="4221088"/>
            <a:ext cx="4690864" cy="2049091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Взрослый писатель Эдуард Тополь пишет и для ребят. Его смешные, трогательные и очень добрые рассказы про знакомых животных порадуют и взрослых, и детей. Очаровательная кошка Джина </a:t>
            </a:r>
            <a:r>
              <a:rPr lang="ru-RU" sz="1400" dirty="0" err="1" smtClean="0"/>
              <a:t>Лоллобриджида</a:t>
            </a:r>
            <a:r>
              <a:rPr lang="ru-RU" sz="1400" dirty="0" smtClean="0"/>
              <a:t>, вечно голодные воронята, а ещё таракан </a:t>
            </a:r>
            <a:r>
              <a:rPr lang="ru-RU" sz="1400" dirty="0" err="1" smtClean="0"/>
              <a:t>Шурупик</a:t>
            </a:r>
            <a:r>
              <a:rPr lang="ru-RU" sz="1400" dirty="0" smtClean="0"/>
              <a:t>, мышка Сусанна и другие забавные герои рассказов Эдуарда Тополя готовы познакомиться и с вами!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1266646" y="889556"/>
            <a:ext cx="5825634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[рассказы: 6+ / Эдуард Тополь; худ. Д. Трубин</a:t>
            </a:r>
            <a:r>
              <a:rPr lang="en-US" sz="1400" b="1" dirty="0" smtClean="0">
                <a:solidFill>
                  <a:srgbClr val="6F2313"/>
                </a:solidFill>
                <a:latin typeface="Comic Sans MS" pitchFamily="66" charset="0"/>
              </a:rPr>
              <a:t>]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. – Москва :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АСТ, 2013. – 102 с.: ил.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16386" name="Picture 2" descr="C:\Documents and Settings\user5\Рабочий стол\Новая папка\1\Кузовок сказок для малышей\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3910" y="1291580"/>
            <a:ext cx="2838450" cy="28575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395536" y="-90264"/>
            <a:ext cx="6995120" cy="1143000"/>
          </a:xfrm>
        </p:spPr>
        <p:txBody>
          <a:bodyPr>
            <a:noAutofit/>
          </a:bodyPr>
          <a:lstStyle/>
          <a:p>
            <a:pPr algn="ctr">
              <a:lnSpc>
                <a:spcPts val="2000"/>
              </a:lnSpc>
            </a:pPr>
            <a:r>
              <a:rPr lang="ru-RU" sz="2400" b="1" dirty="0" smtClean="0"/>
              <a:t>История о старике </a:t>
            </a:r>
            <a:r>
              <a:rPr lang="ru-RU" sz="2400" b="1" dirty="0" err="1" smtClean="0"/>
              <a:t>Кулебякине</a:t>
            </a:r>
            <a:r>
              <a:rPr lang="ru-RU" sz="2400" b="1" dirty="0" smtClean="0"/>
              <a:t>, плаксивой кобыле Миле и Жеребенке </a:t>
            </a:r>
            <a:r>
              <a:rPr lang="ru-RU" sz="2400" b="1" dirty="0" err="1" smtClean="0"/>
              <a:t>Равкине</a:t>
            </a:r>
            <a:r>
              <a:rPr lang="ru-RU" sz="2400" b="1" dirty="0" smtClean="0"/>
              <a:t> </a:t>
            </a:r>
            <a:endParaRPr lang="en-US" sz="24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3635896" y="4077072"/>
            <a:ext cx="5256584" cy="2049091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Каких только семей на свете не бывает! Хорошо, конечно, если семья - это мама, папа и их дети, но совсем необязательно. У старика </a:t>
            </a:r>
            <a:r>
              <a:rPr lang="ru-RU" sz="1400" dirty="0" err="1" smtClean="0"/>
              <a:t>Кулебякина</a:t>
            </a:r>
            <a:r>
              <a:rPr lang="ru-RU" sz="1400" dirty="0" smtClean="0"/>
              <a:t> семья состояла из кобылы Милы и жеребенка </a:t>
            </a:r>
            <a:r>
              <a:rPr lang="ru-RU" sz="1400" dirty="0" err="1" smtClean="0"/>
              <a:t>Равкина</a:t>
            </a:r>
            <a:r>
              <a:rPr lang="ru-RU" sz="1400" dirty="0" smtClean="0"/>
              <a:t>. Причем кобыла жеребенку мамой не приходилась. Все в этой семье друг друга нашли. И жили они в своей деревне спокойно и в общем счастливо до тех пор, пока не переехали в город. Тут-то и началась у них совсем другая жизнь - а виноват в этом был молодой, да ранний жеребенок </a:t>
            </a:r>
            <a:r>
              <a:rPr lang="ru-RU" sz="1400" dirty="0" err="1" smtClean="0"/>
              <a:t>Равкин</a:t>
            </a:r>
            <a:r>
              <a:rPr lang="ru-RU" sz="1400" dirty="0" smtClean="0"/>
              <a:t>... Дли младшего школьного возраста.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1259632" y="764704"/>
            <a:ext cx="612539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Людмила Улицкая ; худ. Д. Герасимова. -  Москва :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Астрель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 :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Планета детства, 2013. – 44 с.: ил.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17410" name="Picture 2" descr="C:\Documents and Settings\user5\Рабочий стол\Новая папка\1\Кузовок сказок для малышей\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268760"/>
            <a:ext cx="2664296" cy="27186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1115616" y="-99392"/>
            <a:ext cx="6995120" cy="1143000"/>
          </a:xfrm>
        </p:spPr>
        <p:txBody>
          <a:bodyPr>
            <a:normAutofit/>
          </a:bodyPr>
          <a:lstStyle/>
          <a:p>
            <a:pPr algn="ctr">
              <a:lnSpc>
                <a:spcPts val="3000"/>
              </a:lnSpc>
            </a:pPr>
            <a:r>
              <a:rPr lang="ru-RU" sz="3600" b="1" dirty="0" smtClean="0"/>
              <a:t>Ведьма </a:t>
            </a:r>
            <a:r>
              <a:rPr lang="ru-RU" sz="3600" b="1" dirty="0" err="1" smtClean="0"/>
              <a:t>Пачкуля</a:t>
            </a:r>
            <a:r>
              <a:rPr lang="ru-RU" sz="3600" b="1" dirty="0" smtClean="0"/>
              <a:t> и месть гоблинов </a:t>
            </a:r>
            <a:endParaRPr lang="en-US" sz="36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3491880" y="3861048"/>
            <a:ext cx="5472608" cy="2160240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С метлой </a:t>
            </a:r>
            <a:r>
              <a:rPr lang="ru-RU" sz="1400" dirty="0" err="1" smtClean="0"/>
              <a:t>Пачкули</a:t>
            </a:r>
            <a:r>
              <a:rPr lang="ru-RU" sz="1400" dirty="0" smtClean="0"/>
              <a:t> случилось страшное - она заболела искривлением черенка! А что еще можно подумать, если каждый раз, когда при ней говорят "гоблины", она теряет дар речи, трясется или хлопается в обморок? Бедная </a:t>
            </a:r>
            <a:r>
              <a:rPr lang="ru-RU" sz="1400" dirty="0" err="1" smtClean="0"/>
              <a:t>Помелка</a:t>
            </a:r>
            <a:r>
              <a:rPr lang="ru-RU" sz="1400" dirty="0" smtClean="0"/>
              <a:t>! На самом деле она просто жутко напугана и от страха не может рассказать хозяйке, какая ведьмам Непутевого леса грозит опасность. Оказывается, гоблины хотят похитить волшебные метлы и потребовать за них чудовищный выкуп - кучу мусора со свалки </a:t>
            </a:r>
            <a:r>
              <a:rPr lang="ru-RU" sz="1400" dirty="0" err="1" smtClean="0"/>
              <a:t>Пачкули</a:t>
            </a:r>
            <a:r>
              <a:rPr lang="ru-RU" sz="1400" dirty="0" smtClean="0"/>
              <a:t>. А без него не будет Хэллоуина, ведь из чего же тогда складывать традиционный </a:t>
            </a:r>
            <a:r>
              <a:rPr lang="ru-RU" sz="1400" dirty="0" err="1" smtClean="0"/>
              <a:t>ведьмин</a:t>
            </a:r>
            <a:r>
              <a:rPr lang="ru-RU" sz="1400" dirty="0" smtClean="0"/>
              <a:t> костер, который всегда был самым ярким в лесу?</a:t>
            </a:r>
          </a:p>
          <a:p>
            <a:pPr marL="0" indent="0" algn="just">
              <a:buNone/>
            </a:pPr>
            <a:endParaRPr lang="en-US" sz="1100" dirty="0"/>
          </a:p>
        </p:txBody>
      </p:sp>
      <p:sp>
        <p:nvSpPr>
          <p:cNvPr id="10" name="ZoneTexte 1"/>
          <p:cNvSpPr txBox="1"/>
          <p:nvPr/>
        </p:nvSpPr>
        <p:spPr>
          <a:xfrm>
            <a:off x="1259632" y="764704"/>
            <a:ext cx="731161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Кай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Умански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 ; пер. с англ. Е.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Микериной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. – Москва :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Эксмо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, 2013.– 153 с.: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ил. - (Приключения ведьмы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Пачкули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).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18434" name="Picture 2" descr="C:\Documents and Settings\user5\Рабочий стол\Новая папка\1\Кузовок сказок для малышей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5" y="1196752"/>
            <a:ext cx="1758436" cy="26642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817240" y="-18256"/>
            <a:ext cx="6995120" cy="1143000"/>
          </a:xfrm>
        </p:spPr>
        <p:txBody>
          <a:bodyPr>
            <a:normAutofit/>
          </a:bodyPr>
          <a:lstStyle/>
          <a:p>
            <a:pPr algn="ctr">
              <a:lnSpc>
                <a:spcPts val="2500"/>
              </a:lnSpc>
            </a:pPr>
            <a:r>
              <a:rPr lang="ru-RU" sz="3600" b="1" dirty="0" smtClean="0"/>
              <a:t>Ведьма </a:t>
            </a:r>
            <a:r>
              <a:rPr lang="ru-RU" sz="3600" b="1" dirty="0" err="1" smtClean="0"/>
              <a:t>Пачкуля</a:t>
            </a:r>
            <a:r>
              <a:rPr lang="ru-RU" sz="3600" b="1" dirty="0" smtClean="0"/>
              <a:t>, или Магия вредных привычек</a:t>
            </a:r>
            <a:endParaRPr lang="en-US" sz="36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3635896" y="3933055"/>
            <a:ext cx="5400600" cy="2304257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...А началось все с того, что ведьме </a:t>
            </a:r>
            <a:r>
              <a:rPr lang="ru-RU" sz="1400" dirty="0" err="1" smtClean="0"/>
              <a:t>Пачкуле</a:t>
            </a:r>
            <a:r>
              <a:rPr lang="ru-RU" sz="1400" dirty="0" smtClean="0"/>
              <a:t>, большой любительнице немытых тарелок, плесени и паутины, пришлось искать себе новую квартирку, и, желательно, подальше от прежних соседей - шумных бестолковых гоблинов. Но неприятности, как говорится, не ходят по одной. Иногда они просто валятся целой толпой, и все на бедную </a:t>
            </a:r>
            <a:r>
              <a:rPr lang="ru-RU" sz="1400" dirty="0" err="1" smtClean="0"/>
              <a:t>Пачкулину</a:t>
            </a:r>
            <a:r>
              <a:rPr lang="ru-RU" sz="1400" dirty="0" smtClean="0"/>
              <a:t> голову! К тому же в помощники ведьме стал набиваться хомяк. Хомяк! Где это видано? Не крыса, не кот, не чертенок, не сова, не летучая мышь, а миленький пушистенький хомячок! Хотя, кажется, зря она назвала его пушистеньким...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1259632" y="817548"/>
            <a:ext cx="508023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Кай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Умански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. – Москва :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Эксмо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, 2014. – 189 с.: ил.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- (Приключения ведьмы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Пачкули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).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19459" name="Picture 3" descr="C:\Documents and Settings\user5\Рабочий стол\Новая папка\1\Кузовок сказок для малышей\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268760"/>
            <a:ext cx="1800200" cy="27003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395536" y="-162272"/>
            <a:ext cx="7992888" cy="1143000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/>
              <a:t>Рассказы и сказки о животных </a:t>
            </a:r>
            <a:endParaRPr lang="en-US" sz="36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3923928" y="4188221"/>
            <a:ext cx="4690864" cy="2049091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Самые любимые детьми произведения известных писателей-натуралистов, такие как "Хитрый Лис и умная Уточка", "Терентий-Тетерев", "Кто чем поет?" В.Бианки, "Хитрющий зайчишка", "Трое на одном бревне", "Веселая игра" Н.Сладкова - помогают увидеть разнообразие окружающего мира, его красоту, призывают заботиться и охранять родную природу.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1259632" y="764704"/>
            <a:ext cx="651011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В. Бианки, Н. Сладков, М. Пришвин, Э.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Шим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 ; худ. И. Цыганков.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– Москва : АСТ, 2014. – 76 с.: ил. -(Библиотека начальной школы).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20482" name="Picture 2" descr="C:\Documents and Settings\user5\Рабочий стол\Новая папка\1\Кузовок сказок для малышей\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268760"/>
            <a:ext cx="1905000" cy="28575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395536" y="-171400"/>
            <a:ext cx="6995120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Сказки Мишки </a:t>
            </a:r>
            <a:r>
              <a:rPr lang="ru-RU" sz="4000" b="1" dirty="0" err="1" smtClean="0"/>
              <a:t>Ушастика</a:t>
            </a:r>
            <a:r>
              <a:rPr lang="ru-RU" sz="4000" b="1" dirty="0" smtClean="0"/>
              <a:t> </a:t>
            </a:r>
            <a:endParaRPr lang="en-US" sz="40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3995936" y="4332237"/>
            <a:ext cx="4690864" cy="2049091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Вашему вниманию предлагаются "Сказки Мишки </a:t>
            </a:r>
            <a:r>
              <a:rPr lang="ru-RU" sz="1400" dirty="0" err="1" smtClean="0"/>
              <a:t>Ушастика</a:t>
            </a:r>
            <a:r>
              <a:rPr lang="ru-RU" sz="1400" dirty="0" smtClean="0"/>
              <a:t>".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1259632" y="692696"/>
            <a:ext cx="617669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Чеслав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Янчарский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; ил. З.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Рыхлицкого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; пер. с пол. С.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Саяцкого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.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– Москва :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эксмо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, 2013. – 101 с.: ил. – (Книги – мои друзья).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21506" name="Picture 2" descr="C:\Documents and Settings\user5\Рабочий стол\Новая папка\1\Кузовок сказок для малышей\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268760"/>
            <a:ext cx="1895475" cy="28575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1115616" y="-171400"/>
            <a:ext cx="6995120" cy="1143000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 smtClean="0"/>
              <a:t>Я хочу быть феей </a:t>
            </a:r>
            <a:endParaRPr lang="en-US" sz="4000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3995936" y="4188221"/>
            <a:ext cx="4690864" cy="2049091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400" dirty="0" smtClean="0"/>
              <a:t>Случалось ли тебе когда-нибудь чувствовать зов морских волн? Не кажется ли тебе иногда, что твой крольчонок или котенок тебя понимают? Ты можешь повторить на память мелодию песни с одного раза? Возможно, ты уже не раз сталкивалась с волшебством, которое может открыть тебе двери в мир фей. Скорей открой эту книгу и прочитай, к какому типу фей ты относишься!</a:t>
            </a:r>
          </a:p>
          <a:p>
            <a:pPr marL="0" indent="0" algn="just">
              <a:buNone/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1162148" y="764704"/>
            <a:ext cx="70102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[пер. с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итал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. С. Н.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Булекова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]. – Москва : АСТ :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Астрель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, 2010. – 25 с.  </a:t>
            </a:r>
            <a:endParaRPr lang="en-US" sz="1400" b="1" dirty="0" smtClean="0">
              <a:solidFill>
                <a:srgbClr val="6F2313"/>
              </a:solidFill>
              <a:latin typeface="Comic Sans MS" pitchFamily="66" charset="0"/>
            </a:endParaRPr>
          </a:p>
          <a:p>
            <a:pPr lvl="0"/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ил. - (Клуб </a:t>
            </a:r>
            <a:r>
              <a:rPr lang="ru-RU" sz="1400" b="1" dirty="0" err="1" smtClean="0">
                <a:solidFill>
                  <a:srgbClr val="6F2313"/>
                </a:solidFill>
                <a:latin typeface="Comic Sans MS" pitchFamily="66" charset="0"/>
              </a:rPr>
              <a:t>Winx</a:t>
            </a:r>
            <a:r>
              <a:rPr lang="ru-RU" sz="1400" b="1" dirty="0" smtClean="0">
                <a:solidFill>
                  <a:srgbClr val="6F2313"/>
                </a:solidFill>
                <a:latin typeface="Comic Sans MS" pitchFamily="66" charset="0"/>
              </a:rPr>
              <a:t>).</a:t>
            </a:r>
            <a:endParaRPr lang="ru-RU" sz="1400" dirty="0">
              <a:solidFill>
                <a:srgbClr val="6F2313"/>
              </a:solidFill>
              <a:latin typeface="Comic Sans MS" pitchFamily="66" charset="0"/>
            </a:endParaRPr>
          </a:p>
        </p:txBody>
      </p:sp>
      <p:pic>
        <p:nvPicPr>
          <p:cNvPr id="22530" name="Picture 2" descr="C:\Documents and Settings\user5\Рабочий стол\Новая папка\1\Кузовок сказок для малышей\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412776"/>
            <a:ext cx="2592288" cy="26311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</p:sld>
</file>

<file path=ppt/theme/theme1.xml><?xml version="1.0" encoding="utf-8"?>
<a:theme xmlns:a="http://schemas.openxmlformats.org/drawingml/2006/main" name="Watercolor [Showeet.com]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4913</TotalTime>
  <Words>2364</Words>
  <Application>Microsoft Office PowerPoint</Application>
  <PresentationFormat>Экран (4:3)</PresentationFormat>
  <Paragraphs>100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Watercolor [Showeet.com]</vt:lpstr>
      <vt:lpstr>Кузовок сказок для малышей</vt:lpstr>
      <vt:lpstr>Пойду-ка поищу чего-нибудь вкусненького</vt:lpstr>
      <vt:lpstr>Джунгли на макушке </vt:lpstr>
      <vt:lpstr>Сказки русских писателей </vt:lpstr>
      <vt:lpstr>Сказки в загадках </vt:lpstr>
      <vt:lpstr>Рассказы о детях</vt:lpstr>
      <vt:lpstr>Загадки Смурфидола </vt:lpstr>
      <vt:lpstr>Знакомьтесь: Смурфетта</vt:lpstr>
      <vt:lpstr>Книга о каникулах: волшебное лето в компании любимых фей! </vt:lpstr>
      <vt:lpstr>Крошка Енот. сказки по мотивам мультфильмов </vt:lpstr>
      <vt:lpstr>Аленушкины сказки </vt:lpstr>
      <vt:lpstr>Звездные куколки и дракон </vt:lpstr>
      <vt:lpstr>Праздник непослушания </vt:lpstr>
      <vt:lpstr>О правильном и неправильном поведении. Вежливые дети </vt:lpstr>
      <vt:lpstr>Приключения буквы "А" </vt:lpstr>
      <vt:lpstr>Водошлеп и Когтезверь </vt:lpstr>
      <vt:lpstr>Сказки из волшебной лампы </vt:lpstr>
      <vt:lpstr>Сказки о доблести и удали</vt:lpstr>
      <vt:lpstr>"Еду я на осле" и другие смешные истории </vt:lpstr>
      <vt:lpstr>История о старике Кулебякине, плаксивой кобыле Миле и Жеребенке Равкине </vt:lpstr>
      <vt:lpstr>Ведьма Пачкуля и месть гоблинов </vt:lpstr>
      <vt:lpstr>Ведьма Пачкуля, или Магия вредных привычек</vt:lpstr>
      <vt:lpstr>Рассказы и сказки о животных </vt:lpstr>
      <vt:lpstr>Сказки Мишки Ушастика </vt:lpstr>
      <vt:lpstr>Я хочу быть феей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- Watercolor</dc:title>
  <dc:creator>showeet.com</dc:creator>
  <cp:lastModifiedBy>user-5</cp:lastModifiedBy>
  <cp:revision>26</cp:revision>
  <dcterms:created xsi:type="dcterms:W3CDTF">2012-01-16T12:17:13Z</dcterms:created>
  <dcterms:modified xsi:type="dcterms:W3CDTF">2016-09-14T07:55:24Z</dcterms:modified>
  <cp:category>Templates</cp:category>
</cp:coreProperties>
</file>