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319" r:id="rId2"/>
    <p:sldId id="312" r:id="rId3"/>
    <p:sldId id="314" r:id="rId4"/>
    <p:sldId id="315" r:id="rId5"/>
    <p:sldId id="316" r:id="rId6"/>
    <p:sldId id="268" r:id="rId7"/>
    <p:sldId id="310" r:id="rId8"/>
    <p:sldId id="311" r:id="rId9"/>
    <p:sldId id="308" r:id="rId10"/>
    <p:sldId id="317" r:id="rId11"/>
    <p:sldId id="31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03BD1-E1C9-4C4A-BAA8-C5D21F4E1E3E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A6016-F64F-4DB9-8A84-2456FBF13C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4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z="2000" smtClean="0"/>
              <a:t>Вставка рисунка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3D52CCA0-37EC-4578-87F4-2392F5806863}" type="datetimeFigureOut">
              <a:rPr lang="ru-RU" smtClean="0"/>
              <a:pPr/>
              <a:t>21.08.2016</a:t>
            </a:fld>
            <a:endParaRPr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ru-RU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B4D54DB3-0847-4737-8B57-1120831688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l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l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l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l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l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24744"/>
            <a:ext cx="64087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cap="all" dirty="0" smtClean="0">
                <a:ln w="9000" cmpd="sng">
                  <a:solidFill>
                    <a:srgbClr val="B4246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МАТЕМАТИКА</a:t>
            </a:r>
          </a:p>
          <a:p>
            <a:pPr lvl="0" algn="ctr"/>
            <a:r>
              <a:rPr lang="ru-RU" sz="4000" b="1" cap="all" dirty="0" smtClean="0">
                <a:ln w="9000" cmpd="sng">
                  <a:solidFill>
                    <a:srgbClr val="B4246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КЛАСС</a:t>
            </a:r>
            <a:endParaRPr lang="ru-RU" sz="4000" b="1" cap="all" dirty="0">
              <a:ln w="9000" cmpd="sng">
                <a:solidFill>
                  <a:srgbClr val="B42469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5301208"/>
            <a:ext cx="31308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Прогимназия № 1752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читель начальных классов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Ушакова Наталия Игоревна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3118092"/>
            <a:ext cx="44251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«Задача»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6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8424935" cy="5832648"/>
          </a:xfrm>
          <a:prstGeom prst="rect">
            <a:avLst/>
          </a:prstGeom>
        </p:spPr>
      </p:pic>
      <p:pic>
        <p:nvPicPr>
          <p:cNvPr id="5" name="Picture 7" descr="E:\Для открытого урока\Для открытого урока2\Снимок экрана 2012-12-22 в 0.12.19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79" y="1556792"/>
            <a:ext cx="172447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C -0.04184 0.00116 -0.08038 0.00255 -0.12135 0.00949 C -0.13837 0.01713 -0.15625 0.0213 -0.17135 0.03473 C -0.17847 0.04098 -0.17343 0.03658 -0.18455 0.04746 C -0.18732 0.05023 -0.19288 0.05556 -0.19288 0.05556 C -0.19583 0.06158 -0.19913 0.06181 -0.20347 0.06667 C -0.20729 0.07107 -0.20989 0.0757 -0.21423 0.07917 C -0.21909 0.08773 -0.22517 0.09561 -0.23212 0.10139 C -0.23333 0.10348 -0.23437 0.10579 -0.23559 0.10787 C -0.23663 0.10949 -0.23819 0.11065 -0.23923 0.1125 C -0.24271 0.11875 -0.24253 0.12246 -0.24757 0.12686 C -0.24982 0.13588 -0.24722 0.12778 -0.25225 0.13635 C -0.25399 0.13936 -0.25712 0.14584 -0.25712 0.14584 C -0.25989 0.15718 -0.25885 0.15232 -0.26059 0.16019 C -0.25955 0.17986 -0.26284 0.17477 -0.25833 0.18079 " pathEditMode="relative" ptsTypes="ffffffffffffffA">
                                      <p:cBhvr>
                                        <p:cTn id="11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8496944" cy="56886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365104"/>
            <a:ext cx="821977" cy="138027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4727029"/>
            <a:ext cx="86409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690" y="4869159"/>
            <a:ext cx="814262" cy="129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01" y="3969281"/>
            <a:ext cx="811126" cy="133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752" y="3184629"/>
            <a:ext cx="964376" cy="1485564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889" y="3604047"/>
            <a:ext cx="976864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109" y="2863478"/>
            <a:ext cx="967147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79" y="4225109"/>
            <a:ext cx="1129953" cy="15202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992944"/>
            <a:ext cx="1085144" cy="17524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2708959"/>
            <a:ext cx="1584176" cy="172815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30842"/>
            <a:ext cx="1931987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60" y="3861049"/>
            <a:ext cx="898872" cy="936104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754" y="3992945"/>
            <a:ext cx="245442" cy="39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800" y="3993398"/>
            <a:ext cx="2444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380" y="4029846"/>
            <a:ext cx="2444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24817"/>
            <a:ext cx="2444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475" y="3980702"/>
            <a:ext cx="343346" cy="52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304" y="3948416"/>
            <a:ext cx="3413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143" y="3891467"/>
            <a:ext cx="3413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57561">
            <a:off x="2283931" y="3329787"/>
            <a:ext cx="557732" cy="68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873" y="2853657"/>
            <a:ext cx="1968254" cy="2019048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584200"/>
            <a:ext cx="8497887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30842"/>
            <a:ext cx="1931987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54" y="3291580"/>
            <a:ext cx="806746" cy="88572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49" y="3819833"/>
            <a:ext cx="81121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2708959"/>
            <a:ext cx="1584176" cy="17281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992944"/>
            <a:ext cx="1085144" cy="17524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79" y="4225109"/>
            <a:ext cx="1129953" cy="152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6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8360422" cy="583264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79" y="4225109"/>
            <a:ext cx="1129953" cy="1520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2708959"/>
            <a:ext cx="1584176" cy="1728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992944"/>
            <a:ext cx="1085144" cy="17524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906462"/>
            <a:ext cx="1656184" cy="21729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49568"/>
            <a:ext cx="1960612" cy="210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5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C 0.01753 0.01921 0.03837 0.02731 0.06076 0.03009 C 0.07431 0.03634 0.08958 0.0375 0.10365 0.03981 C 0.1684 0.03842 0.15903 0.03958 0.19635 0.03495 C 0.20573 0.03241 0.21424 0.02986 0.22378 0.0287 C 0.23559 0.02338 0.24861 0.02292 0.26076 0.01898 C 0.27083 0.00903 0.28472 0.00833 0.29635 0.00324 C 0.31406 -0.00463 0.33403 -0.00648 0.35243 -0.00949 C 0.35712 -0.01158 0.36181 -0.01389 0.36667 -0.01574 C 0.36788 -0.0169 0.36875 -0.01829 0.37014 -0.01898 C 0.37257 -0.02037 0.37743 -0.02222 0.37743 -0.02222 C 0.38229 -0.02685 0.38837 -0.02986 0.3941 -0.03171 C 0.40052 -0.03773 0.40503 -0.04375 0.40955 -0.05232 C 0.41111 -0.05857 0.41441 -0.06088 0.41667 -0.06667 C 0.41858 -0.07222 0.41997 -0.07824 0.42135 -0.08403 C 0.42274 -0.09653 0.42448 -0.10857 0.42743 -0.1206 C 0.42847 -0.13681 0.43507 -0.17408 0.42622 -0.18565 C 0.41719 -0.19699 0.40764 -0.20139 0.39635 -0.20625 C 0.38993 -0.20903 0.39063 -0.2088 0.38576 -0.21111 C 0.38455 -0.21158 0.38194 -0.21273 0.38194 -0.21273 C 0.37569 -0.21227 0.36944 -0.21111 0.36302 -0.21111 C 0.36146 -0.21111 0.35833 -0.21273 0.35833 -0.21273 " pathEditMode="relative" ptsTypes="fffffffffffffffffffffA">
                                      <p:cBhvr>
                                        <p:cTn id="6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Задача.</a:t>
            </a:r>
            <a:endParaRPr lang="ru-RU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780928"/>
            <a:ext cx="4114800" cy="1008112"/>
          </a:xfrm>
        </p:spPr>
        <p:txBody>
          <a:bodyPr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65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Условие</a:t>
            </a:r>
          </a:p>
          <a:p>
            <a:pPr>
              <a:buNone/>
            </a:pPr>
            <a:endParaRPr lang="ru-RU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None/>
            </a:pPr>
            <a:endParaRPr lang="ru-RU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340768"/>
            <a:ext cx="13681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sz="96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1340768"/>
            <a:ext cx="12971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9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96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28184" y="1268760"/>
            <a:ext cx="9444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96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8064" y="2852936"/>
            <a:ext cx="3381054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56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</a:t>
            </a:r>
          </a:p>
          <a:p>
            <a:pPr>
              <a:buNone/>
            </a:pPr>
            <a:endParaRPr lang="ru-RU" sz="5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3717032"/>
            <a:ext cx="3002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dirty="0" smtClean="0">
                <a:ln w="11430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3+4</a:t>
            </a:r>
            <a:endParaRPr lang="ru-RU" sz="9600" b="1" cap="none" spc="0" dirty="0">
              <a:ln w="11430">
                <a:solidFill>
                  <a:srgbClr val="00B0F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4744" y="3717032"/>
            <a:ext cx="357334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=  7</a:t>
            </a:r>
            <a:endParaRPr lang="ru-RU" sz="96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5301208"/>
            <a:ext cx="416171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Решение</a:t>
            </a:r>
            <a:endParaRPr lang="ru-RU" sz="60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20072" y="5229200"/>
            <a:ext cx="29830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Ответ</a:t>
            </a:r>
            <a:endParaRPr lang="ru-RU" sz="60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4"/>
      <p:bldP spid="9" grpId="0"/>
      <p:bldP spid="11" grpId="0"/>
      <p:bldP spid="12" grpId="0"/>
      <p:bldP spid="8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6632"/>
            <a:ext cx="23891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785" y="1275155"/>
            <a:ext cx="84144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В коробке лежат 6 синих карандашей</a:t>
            </a:r>
          </a:p>
          <a:p>
            <a:r>
              <a:rPr lang="ru-RU" sz="2800" b="1" i="1" dirty="0" smtClean="0">
                <a:solidFill>
                  <a:srgbClr val="0070C0"/>
                </a:solidFill>
              </a:rPr>
              <a:t>и 3 красных карандаша. </a:t>
            </a:r>
          </a:p>
          <a:p>
            <a:r>
              <a:rPr lang="ru-RU" sz="2800" b="1" i="1" dirty="0" smtClean="0">
                <a:solidFill>
                  <a:srgbClr val="0070C0"/>
                </a:solidFill>
              </a:rPr>
              <a:t>Сколько всего карандашей в коробке? 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77" y="3423467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66241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40" y="3418932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30588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27" y="3444239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77" y="3430588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45465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847" y="3445465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53" y="3425848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24" y="3427645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77" y="3428230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27" y="3435351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28230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610" y="3428230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59423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45465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847" y="3430588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53" y="3430588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56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6632"/>
            <a:ext cx="23891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03" y="1872924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972" y="1884100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1884100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94" y="1884100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72924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954" y="1884100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13" y="1884100"/>
            <a:ext cx="596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8863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12" y="1877687"/>
            <a:ext cx="596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2187191" y="3214686"/>
            <a:ext cx="1728192" cy="0"/>
          </a:xfrm>
          <a:prstGeom prst="line">
            <a:avLst/>
          </a:prstGeom>
          <a:ln w="127000">
            <a:solidFill>
              <a:srgbClr val="0070C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716016" y="3243483"/>
            <a:ext cx="3251664" cy="0"/>
          </a:xfrm>
          <a:prstGeom prst="line">
            <a:avLst/>
          </a:prstGeom>
          <a:ln w="1270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27584" y="3717032"/>
            <a:ext cx="4464496" cy="0"/>
          </a:xfrm>
          <a:prstGeom prst="line">
            <a:avLst/>
          </a:prstGeom>
          <a:ln w="127000">
            <a:solidFill>
              <a:srgbClr val="0070C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940152" y="3753814"/>
            <a:ext cx="2160240" cy="0"/>
          </a:xfrm>
          <a:prstGeom prst="line">
            <a:avLst/>
          </a:prstGeom>
          <a:ln w="1270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WordArt 4"/>
          <p:cNvSpPr>
            <a:spLocks noChangeArrowheads="1" noChangeShapeType="1" noTextEdit="1"/>
          </p:cNvSpPr>
          <p:nvPr/>
        </p:nvSpPr>
        <p:spPr bwMode="auto">
          <a:xfrm>
            <a:off x="755650" y="2060575"/>
            <a:ext cx="7704138" cy="3673475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33333"/>
              </a:avLst>
            </a:prstTxWarp>
          </a:bodyPr>
          <a:lstStyle/>
          <a:p>
            <a:pPr algn="ctr"/>
            <a:endParaRPr lang="ru-RU" sz="3600" kern="10" dirty="0">
              <a:ln w="12700">
                <a:solidFill>
                  <a:srgbClr val="008000"/>
                </a:solidFill>
                <a:round/>
                <a:headEnd/>
                <a:tailEnd/>
              </a:ln>
              <a:solidFill>
                <a:srgbClr val="99CC00"/>
              </a:solid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8640"/>
            <a:ext cx="23891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56531" y="2420888"/>
            <a:ext cx="4464496" cy="0"/>
          </a:xfrm>
          <a:prstGeom prst="line">
            <a:avLst/>
          </a:prstGeom>
          <a:ln w="127000">
            <a:solidFill>
              <a:srgbClr val="0070C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521027" y="2420888"/>
            <a:ext cx="2160240" cy="0"/>
          </a:xfrm>
          <a:prstGeom prst="line">
            <a:avLst/>
          </a:prstGeom>
          <a:ln w="1270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034615" y="1035461"/>
            <a:ext cx="1285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всего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2688" y="1628800"/>
            <a:ext cx="1393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синие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56285" y="2620606"/>
            <a:ext cx="562049" cy="56549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6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51524" y="2630142"/>
            <a:ext cx="566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5720" y="5877272"/>
            <a:ext cx="48664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Ответ:  9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карандашей.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13536" y="1621321"/>
            <a:ext cx="1975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красные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08654" y="2608097"/>
            <a:ext cx="592493" cy="56549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3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34481" y="2641300"/>
            <a:ext cx="566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</a:t>
            </a:r>
          </a:p>
        </p:txBody>
      </p:sp>
      <p:sp>
        <p:nvSpPr>
          <p:cNvPr id="14" name="Правая круглая скобка 13"/>
          <p:cNvSpPr/>
          <p:nvPr/>
        </p:nvSpPr>
        <p:spPr>
          <a:xfrm rot="16200000">
            <a:off x="4153072" y="-1410911"/>
            <a:ext cx="430846" cy="6625548"/>
          </a:xfrm>
          <a:prstGeom prst="rightBracket">
            <a:avLst/>
          </a:prstGeom>
          <a:noFill/>
          <a:ln w="107950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68495" y="1026455"/>
            <a:ext cx="568368" cy="54964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36407" y="1071756"/>
            <a:ext cx="566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56752" y="3429000"/>
            <a:ext cx="2151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Решение: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06486" y="4271111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ru-RU" sz="4800" b="1" i="1" kern="0" dirty="0">
                <a:solidFill>
                  <a:srgbClr val="002060"/>
                </a:solidFill>
                <a:latin typeface="Monotype Corsiva" pitchFamily="66" charset="0"/>
              </a:rPr>
              <a:t>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75556" y="4271110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>
                <a:solidFill>
                  <a:srgbClr val="002060"/>
                </a:solidFill>
                <a:latin typeface="Monotype Corsiva" pitchFamily="66" charset="0"/>
              </a:rPr>
              <a:t>+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45829" y="4271111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>
                <a:solidFill>
                  <a:srgbClr val="002060"/>
                </a:solidFill>
                <a:latin typeface="Monotype Corsiva" pitchFamily="66" charset="0"/>
              </a:rPr>
              <a:t>3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17705" y="4271109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>
                <a:solidFill>
                  <a:srgbClr val="002060"/>
                </a:solidFill>
                <a:latin typeface="Monotype Corsiva" pitchFamily="66" charset="0"/>
              </a:rPr>
              <a:t>=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79755" y="4271111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>
                <a:solidFill>
                  <a:srgbClr val="002060"/>
                </a:solidFill>
                <a:latin typeface="Monotype Corsiva" pitchFamily="66" charset="0"/>
              </a:rPr>
              <a:t>9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41805" y="4271108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(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03855" y="4271107"/>
            <a:ext cx="642942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40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641155" y="4271111"/>
            <a:ext cx="562050" cy="586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)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 flipH="1">
            <a:off x="1728219" y="3450494"/>
            <a:ext cx="2935006" cy="13142"/>
          </a:xfrm>
          <a:prstGeom prst="lin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headEnd type="oval"/>
            <a:tailEnd type="oval"/>
          </a:ln>
          <a:effectLst/>
        </p:spPr>
      </p:cxnSp>
      <p:cxnSp>
        <p:nvCxnSpPr>
          <p:cNvPr id="5" name="Прямая соединительная линия 4"/>
          <p:cNvCxnSpPr/>
          <p:nvPr/>
        </p:nvCxnSpPr>
        <p:spPr>
          <a:xfrm>
            <a:off x="4663225" y="3450494"/>
            <a:ext cx="2811759" cy="0"/>
          </a:xfrm>
          <a:prstGeom prst="line">
            <a:avLst/>
          </a:prstGeom>
          <a:noFill/>
          <a:ln w="114300" cap="flat" cmpd="sng" algn="ctr">
            <a:solidFill>
              <a:srgbClr val="0070C0"/>
            </a:solidFill>
            <a:prstDash val="solid"/>
            <a:headEnd type="oval"/>
            <a:tailEnd type="oval"/>
          </a:ln>
          <a:effectLst/>
        </p:spPr>
      </p:cxnSp>
      <p:sp>
        <p:nvSpPr>
          <p:cNvPr id="8" name="Прямоугольник 7"/>
          <p:cNvSpPr/>
          <p:nvPr/>
        </p:nvSpPr>
        <p:spPr>
          <a:xfrm>
            <a:off x="2515160" y="1590392"/>
            <a:ext cx="15055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1552396"/>
            <a:ext cx="20286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конфет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69888" y="1402834"/>
            <a:ext cx="986673" cy="91900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10</a:t>
            </a:r>
            <a:endParaRPr kumimoji="0" lang="ru-RU" sz="54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77113" y="2612540"/>
            <a:ext cx="16546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съели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17270" y="2612539"/>
            <a:ext cx="24342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осталось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40380" y="3694385"/>
            <a:ext cx="720080" cy="64807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60460" y="3633700"/>
            <a:ext cx="20286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конфет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845104" y="3645600"/>
            <a:ext cx="711871" cy="64807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</a:t>
            </a:r>
            <a:endParaRPr kumimoji="0" lang="ru-RU" sz="4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56975" y="3633699"/>
            <a:ext cx="20286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конфет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19" y="2466844"/>
            <a:ext cx="5856642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8640"/>
            <a:ext cx="23891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9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7631" y="482050"/>
            <a:ext cx="698477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МОЛОДЦЫ!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100" name="Picture 4" descr="http://recursos.fotocajon.com/enchulatupagina/img003/YQuDES1rpd2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563214"/>
            <a:ext cx="340042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Другая 1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2585</TotalTime>
  <Words>88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Carnival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Ушакова</cp:lastModifiedBy>
  <cp:revision>301</cp:revision>
  <dcterms:created xsi:type="dcterms:W3CDTF">2010-11-14T17:09:05Z</dcterms:created>
  <dcterms:modified xsi:type="dcterms:W3CDTF">2016-08-21T14:45:13Z</dcterms:modified>
</cp:coreProperties>
</file>