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0" autoAdjust="0"/>
    <p:restoredTop sz="94660"/>
  </p:normalViewPr>
  <p:slideViewPr>
    <p:cSldViewPr>
      <p:cViewPr varScale="1">
        <p:scale>
          <a:sx n="86" d="100"/>
          <a:sy n="86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6456-FF51-4D9B-B3AD-75A570187CAE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808AC-982E-4A46-95DF-287586A5A7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дн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12" y="5500702"/>
            <a:ext cx="2857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Зырянов Александр Сергеевич, учитель МКОУ </a:t>
            </a:r>
            <a:r>
              <a:rPr lang="ru-RU" dirty="0" err="1" smtClean="0"/>
              <a:t>Жерлыкской</a:t>
            </a:r>
            <a:r>
              <a:rPr lang="ru-RU" dirty="0" smtClean="0"/>
              <a:t> СОШ №20, Минусинский район, 2016г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pic>
        <p:nvPicPr>
          <p:cNvPr id="5" name="Рисунок 4" descr="Безымянны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785794"/>
            <a:ext cx="6257930" cy="5623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500034" y="2357430"/>
            <a:ext cx="814393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Дни воинской славы России</a:t>
            </a:r>
            <a:endParaRPr lang="ru-RU" sz="8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5429256" y="2643182"/>
            <a:ext cx="33575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победы русских воинов князя Александра Невского над немецкими рыцарями на Чудском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озере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Ledovoe-poboishhe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428868"/>
            <a:ext cx="5018372" cy="364333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64251" y="2967335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18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апреля</a:t>
            </a:r>
            <a:endParaRPr lang="ru-RU" sz="5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1571612"/>
            <a:ext cx="8687828" cy="8156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7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Ледовое побоище, 1242 год </a:t>
            </a:r>
            <a:endParaRPr lang="ru-RU" sz="47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00760" y="2428868"/>
            <a:ext cx="2857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победы русских полков во главе с великим князем Дмитрием Донским над монголо-татарскими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войсками.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4251" y="2967335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21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43636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сентября</a:t>
            </a:r>
            <a:endParaRPr lang="ru-RU" sz="4400" dirty="0"/>
          </a:p>
        </p:txBody>
      </p:sp>
      <p:pic>
        <p:nvPicPr>
          <p:cNvPr id="11" name="Рисунок 10" descr="2_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500306"/>
            <a:ext cx="5643602" cy="34515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85720" y="1643050"/>
            <a:ext cx="857256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Куликовская битва, 1380 год</a:t>
            </a:r>
            <a:endParaRPr lang="ru-RU" sz="44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5429256" y="2571744"/>
            <a:ext cx="33575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победы русской армии под командованием Петра Первого над шведами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4251" y="2967335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00826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июля</a:t>
            </a:r>
            <a:endParaRPr lang="ru-RU" sz="4400" dirty="0"/>
          </a:p>
        </p:txBody>
      </p:sp>
      <p:pic>
        <p:nvPicPr>
          <p:cNvPr id="12" name="Рисунок 11" descr="11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285992"/>
            <a:ext cx="5061003" cy="371477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85720" y="1500174"/>
            <a:ext cx="86030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7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Полтавское сражение, 1709 год</a:t>
            </a:r>
            <a:endParaRPr lang="ru-RU" sz="4700" b="1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5786414" y="2357430"/>
            <a:ext cx="335758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первой в российской истории морской победы русского флота под командованием Петра Первого над шведами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4251" y="2967335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00826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августа</a:t>
            </a:r>
            <a:endParaRPr lang="ru-RU" sz="4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500174"/>
            <a:ext cx="8195449" cy="8156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7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Сражение у м. Гангут, 1714 год</a:t>
            </a:r>
            <a:endParaRPr lang="ru-RU" sz="4700" b="1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1" name="Рисунок 10" descr="0_120797_b67b5093_X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357430"/>
            <a:ext cx="5472006" cy="3474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5715008" y="2357430"/>
            <a:ext cx="30718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победы русского флота над турецким флотом в Чесменском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сражении, под командованием графа А. Орлова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4251" y="2967335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00826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июля</a:t>
            </a:r>
            <a:endParaRPr lang="ru-RU" sz="4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500174"/>
            <a:ext cx="8542275" cy="8156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7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Чесменское</a:t>
            </a:r>
            <a:r>
              <a:rPr lang="ru-RU" sz="47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 сражение, 1770 год</a:t>
            </a:r>
            <a:endParaRPr lang="ru-RU" sz="4700" b="1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1" name="Рисунок 10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357430"/>
            <a:ext cx="5467164" cy="2976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00760" y="2428868"/>
            <a:ext cx="2857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победы русской эскадры под командованием Ф.Ф. Ушакова над турецкой эскадрой 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4251" y="2967335"/>
            <a:ext cx="415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9158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11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43636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сентября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1643050"/>
            <a:ext cx="85725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Сражение у м. </a:t>
            </a:r>
            <a:r>
              <a:rPr lang="ru-RU" sz="4000" b="1" i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Тендра</a:t>
            </a:r>
            <a:r>
              <a:rPr lang="ru-RU" sz="40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1790 год</a:t>
            </a:r>
            <a:endParaRPr lang="ru-RU" sz="40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image1506104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500307"/>
            <a:ext cx="5643602" cy="3404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00760" y="2428868"/>
            <a:ext cx="2857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взятия турецкой крепости Измаил русскими войсками под командованием А.В. Суворова 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24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декабря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1643050"/>
            <a:ext cx="85725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Взятие крепости Измаил, 1790 год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Kartina_vzyatie_kreposti_Izmail_0_431e9_aaff70fb_XX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285992"/>
            <a:ext cx="5720124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72198" y="2714620"/>
            <a:ext cx="28575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Бородинского сражения русской армии под командованием М.И. Кутузова с французской армией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сентября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1643050"/>
            <a:ext cx="85725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Бородинское сражение, 1812 год</a:t>
            </a:r>
            <a:endParaRPr lang="ru-RU" sz="40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im_2334_20160218_14757530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714620"/>
            <a:ext cx="5715040" cy="3259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72198" y="2714620"/>
            <a:ext cx="2857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победы русской эскадры под командованием П.С. Нахимова над турецкой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эскадрой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декабря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1643050"/>
            <a:ext cx="85725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Сражение у м. Синоп, 1853 год</a:t>
            </a:r>
            <a:endParaRPr lang="ru-RU" sz="40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1448904164_sinopskiy-bo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428868"/>
            <a:ext cx="5786478" cy="3825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23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февраля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1643050"/>
            <a:ext cx="85725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защитника Отечества</a:t>
            </a:r>
            <a:endParaRPr lang="ru-RU" sz="40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den_zashchitnika_otechestva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285992"/>
            <a:ext cx="8215338" cy="4250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00760" y="2571744"/>
            <a:ext cx="2857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начала контрнаступления советских войск против немецко-фашистских войск в битве под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Москвой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декабря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1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Контрнаступление под Москвой, 1941 год</a:t>
            </a:r>
            <a:endParaRPr lang="ru-RU" sz="31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kn_msk_1268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285992"/>
            <a:ext cx="5643602" cy="4001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00760" y="2571744"/>
            <a:ext cx="2857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разгрома советскими войсками немецко-фашистских войск в Сталинградской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битве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февраля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9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Сталинградская битва, 1943 год</a:t>
            </a:r>
            <a:endParaRPr lang="ru-RU" sz="39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muzey-panorama-stalingradskay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500306"/>
            <a:ext cx="5715040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6000760" y="2571744"/>
            <a:ext cx="2857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разгрома советскими войсками немецко-фашистских войск в Курской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битве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23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августа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Курская битва, 1943 год</a:t>
            </a:r>
            <a:endParaRPr lang="ru-RU" sz="39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es22732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285992"/>
            <a:ext cx="5500726" cy="3966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500034" y="5715016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День полного освобождения Ленинграда от фашистской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блокады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27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января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Снятие блокады Ленинграда</a:t>
            </a:r>
            <a:r>
              <a:rPr lang="ru-RU" sz="32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1944 год</a:t>
            </a:r>
            <a:endParaRPr lang="ru-RU" sz="32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4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143116"/>
            <a:ext cx="8358246" cy="359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43702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мая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Победы</a:t>
            </a:r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, 1945 год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image1244231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214554"/>
            <a:ext cx="7643866" cy="4293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ноября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народного единства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1446613575_6898098087907976856858769789879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2357430"/>
            <a:ext cx="5214974" cy="3876204"/>
          </a:xfrm>
          <a:prstGeom prst="rect">
            <a:avLst/>
          </a:prstGeom>
        </p:spPr>
      </p:pic>
      <p:pic>
        <p:nvPicPr>
          <p:cNvPr id="14" name="Рисунок 13" descr="4-noyabry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357430"/>
            <a:ext cx="3848100" cy="3876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5" name="Прямоугольник 4"/>
          <p:cNvSpPr/>
          <p:nvPr/>
        </p:nvSpPr>
        <p:spPr>
          <a:xfrm>
            <a:off x="500034" y="2357430"/>
            <a:ext cx="814393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Памятные даты</a:t>
            </a:r>
          </a:p>
          <a:p>
            <a:pPr algn="ctr"/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России</a:t>
            </a:r>
            <a:endParaRPr lang="ru-RU" sz="8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25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января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российского студенчества</a:t>
            </a:r>
            <a:endParaRPr lang="ru-RU" sz="39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433443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285992"/>
            <a:ext cx="7858180" cy="4163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15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февраля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18928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памяти о россиянах, исполнявших служебный долг за пределами Отечества</a:t>
            </a:r>
            <a:endParaRPr lang="ru-RU" sz="39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15_fevralj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3428999"/>
            <a:ext cx="4429156" cy="3104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апреля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6924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космонавтики</a:t>
            </a:r>
            <a:endParaRPr lang="ru-RU" sz="39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otkrytka-DK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2214554"/>
            <a:ext cx="6000792" cy="4240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26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апреля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929718" cy="18928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участников ликвидации последствий радиационных аварий и катастроф</a:t>
            </a:r>
            <a:endParaRPr lang="ru-RU" sz="39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20150326-cha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3429000"/>
            <a:ext cx="5357850" cy="3012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27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апреля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950125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российского парламентаризма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den-rossiyskogo-parlamentariz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214554"/>
            <a:ext cx="5643602" cy="4232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22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июня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памяти и скорби – начало ВОВ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foto_6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285992"/>
            <a:ext cx="6072230" cy="4139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29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июня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партизан и подпольщиков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29_ijunja_den_partizan_i_podpolshikov-2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2357430"/>
            <a:ext cx="7143800" cy="4063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28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июля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Крещения Руси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ec12139b99521732a37f84c15a9e743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2285992"/>
            <a:ext cx="5643602" cy="4232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августа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памяти российских воинов, погибших в Первой мировой войне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10178659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2857496"/>
            <a:ext cx="6286544" cy="3562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августа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окончания Второй мировой войны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i_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714620"/>
            <a:ext cx="8286808" cy="3692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августа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солидарности в борьбе с терроризмом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солидарност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4" y="2786058"/>
            <a:ext cx="5572164" cy="3705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ноября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Октябрьской революции 1917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Революция19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2285992"/>
            <a:ext cx="6500858" cy="4160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декабря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Неизвестного солдата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1417583064_neiz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2214554"/>
            <a:ext cx="6500858" cy="4243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декабря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Героев Отечества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2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285992"/>
            <a:ext cx="6143668" cy="4172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9" name="Прямоугольник 8"/>
          <p:cNvSpPr/>
          <p:nvPr/>
        </p:nvSpPr>
        <p:spPr>
          <a:xfrm>
            <a:off x="1357290" y="78579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18" y="785794"/>
            <a:ext cx="2786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34" charset="0"/>
                <a:cs typeface="Arial" pitchFamily="34" charset="0"/>
              </a:rPr>
              <a:t>декабря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643050"/>
            <a:ext cx="87154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День Конституции РФ</a:t>
            </a:r>
            <a:endParaRPr lang="ru-RU" sz="36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1323666367_d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2285992"/>
            <a:ext cx="4361478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6048efd71a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6223"/>
          </a:xfrm>
        </p:spPr>
      </p:pic>
      <p:sp>
        <p:nvSpPr>
          <p:cNvPr id="12" name="Прямоугольник 11"/>
          <p:cNvSpPr/>
          <p:nvPr/>
        </p:nvSpPr>
        <p:spPr>
          <a:xfrm>
            <a:off x="142844" y="2285992"/>
            <a:ext cx="871543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Спасибо </a:t>
            </a:r>
          </a:p>
          <a:p>
            <a:pPr algn="ctr"/>
            <a:r>
              <a:rPr lang="ru-RU" sz="72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</a:p>
          <a:p>
            <a:pPr algn="ctr"/>
            <a:r>
              <a:rPr lang="ru-RU" sz="72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внимание!</a:t>
            </a:r>
            <a:endParaRPr lang="ru-RU" sz="7200" b="1" i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413</Words>
  <Application>Microsoft Office PowerPoint</Application>
  <PresentationFormat>Экран (4:3)</PresentationFormat>
  <Paragraphs>119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 Сергеевич</dc:creator>
  <cp:lastModifiedBy>Александр Сергеевич</cp:lastModifiedBy>
  <cp:revision>10</cp:revision>
  <dcterms:created xsi:type="dcterms:W3CDTF">2016-04-18T20:30:48Z</dcterms:created>
  <dcterms:modified xsi:type="dcterms:W3CDTF">2016-04-18T22:06:45Z</dcterms:modified>
</cp:coreProperties>
</file>