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70" r:id="rId14"/>
    <p:sldId id="268" r:id="rId15"/>
    <p:sldId id="269" r:id="rId16"/>
    <p:sldId id="272" r:id="rId17"/>
    <p:sldId id="271" r:id="rId18"/>
    <p:sldId id="274" r:id="rId19"/>
    <p:sldId id="273" r:id="rId20"/>
    <p:sldId id="275" r:id="rId21"/>
    <p:sldId id="277" r:id="rId22"/>
    <p:sldId id="276" r:id="rId23"/>
    <p:sldId id="279" r:id="rId24"/>
    <p:sldId id="278" r:id="rId25"/>
    <p:sldId id="282" r:id="rId26"/>
    <p:sldId id="280" r:id="rId27"/>
    <p:sldId id="281" r:id="rId28"/>
    <p:sldId id="283" r:id="rId29"/>
    <p:sldId id="284" r:id="rId30"/>
    <p:sldId id="286" r:id="rId31"/>
    <p:sldId id="287" r:id="rId32"/>
    <p:sldId id="285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CA60C2-B68F-4374-B3EF-F45741523DB3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87A83F-3F3E-4A3A-A071-40C25116582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topnews.in/files/russia%20map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cqham.ru/foto/data/949/medium/DSCN0765.J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stat17.privet.ru/lr/09134bb1ba8a4623ff6e155d3ac4d08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900igr.net/datai/geografija/Issledovateli/0023-025-Beringovo-mor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cqham.ru/foto/data/949/medium/DSCN0765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g.beta.rian.ru/images/22179/72/221797262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g1.liveinternet.ru/images/attach/c/2/69/889/69889030_1296237343_3331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defendersblog.org/wp-content/uploads/2010/07/Chukchi-Sea-FWS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geoman.ru/geography/item/f00/s07/e0007749/pic/000_37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ljplus.ru/img/a/l/allerleiten/buhta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biz-market.ru/s_images/11894458479333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vojage.ru/uploads/posts/2010-06/1276440200_2-bal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ebftour.ru/images/load/Image/den_balt_morya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tr-vlad.ru/uploads/posts/2011-09/1316730088_1269621528_4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magadan4u.narod.ru/priroda/8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sea-kayak.ru/apps/kayaker/add_files/tatar_proliv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rufact.org/media/attachments/wakawaka_wikipage/459/%D0%9E%D1%81%D1%82%D1%80%D0%BE%D0%B2%20%D0%A0%D0%B0%D1%82%D0%BC%D0%B0%D0%BD%D0%BE%D0%B2%D0%B0%20%D0%BD%D0%B0%20%D0%BA%D0%B0%D1%80%D1%82%D0%B5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g524.imageshack.us/img524/3889/14gva6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orld-islands.ucoz.ru/stati2/Moneron_Island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photo.me.ru/albums/album243/DSC6690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novosibirskgid.ru/image/1307991598_855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pics.livejournal.com/anastgal/pic/004q6p0p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pic4you.ru/allimage/y2011/03-23/10587/782931.jpe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data.photo.sibnet.ru/upload/imggreat/121604702635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old.uralpress.ru/show_thumbinail.php?w=980&amp;image=img/117262_novator729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cheltravel.ru/files/images/b_bereza64_sladk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pload.wikimedia.org/wikipedia/commons/2/2e/TurkmenbashiSea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upload.wikimedia.org/wikipedia/commons/thumb/8/8d/Caspianseamap.png/450px-Caspianseamap.pn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bms.24open.ru/images/641c6addf14d09eb5515a2f8f8ad15db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.freeworldmaps.net/russia/ural-mountains/ural-mountain-ma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img1.liveinternet.ru/images/attach/b/3/23/31/23031214_1208535550_enisey_radug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image" Target="../media/image37.jpeg"/><Relationship Id="rId4" Type="http://schemas.openxmlformats.org/officeDocument/2006/relationships/hyperlink" Target="http://www.prirodasibiri.ru/links/184/id075-01.jpg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ВИКТОРИНА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«По </a:t>
            </a:r>
            <a:r>
              <a:rPr lang="ru-RU" dirty="0" smtClean="0">
                <a:latin typeface="Arial Black" pitchFamily="34" charset="0"/>
              </a:rPr>
              <a:t>просторам России»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10" descr="Картинка 36 из 21249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003115" y="2031924"/>
            <a:ext cx="7137769" cy="419591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271582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Arial Black" pitchFamily="34" charset="0"/>
              </a:rPr>
              <a:t>Вода, вода.</a:t>
            </a:r>
            <a:br>
              <a:rPr lang="ru-RU" sz="6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Arial Black" pitchFamily="34" charset="0"/>
              </a:rPr>
              <a:t>Кругом вода</a:t>
            </a:r>
            <a:endParaRPr lang="ru-RU" sz="6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2" descr="Картинка 10 из 887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786058"/>
            <a:ext cx="4895850" cy="3665538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457200" algn="l"/>
              </a:tabLst>
            </a:pPr>
            <a:r>
              <a:rPr lang="ru-RU" sz="5400" b="1" i="1" dirty="0" smtClean="0"/>
              <a:t/>
            </a:r>
            <a:br>
              <a:rPr lang="ru-RU" sz="5400" b="1" i="1" dirty="0" smtClean="0"/>
            </a:br>
            <a:r>
              <a:rPr lang="ru-RU" sz="4400" b="1" i="1" dirty="0" smtClean="0">
                <a:latin typeface="Arial Black" pitchFamily="34" charset="0"/>
              </a:rPr>
              <a:t>Самое большое и глубокое море у берегов России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6" descr="Картинка 5 из 8878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905125" y="2043906"/>
            <a:ext cx="3333750" cy="417195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</a:rPr>
              <a:t>Берингово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10" descr="Картинка 69 из 8877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71678"/>
            <a:ext cx="3500462" cy="3646314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Picture 12" descr="Картинка 10 из 887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2071678"/>
            <a:ext cx="4866199" cy="3643338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Arial Black" pitchFamily="34" charset="0"/>
              </a:rPr>
              <a:t>Самое холодное и ледовитое море России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0" descr="Картинка 107 из 1022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06550" y="2142331"/>
            <a:ext cx="5930900" cy="39751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ru-RU" i="1" dirty="0" err="1" smtClean="0">
                <a:latin typeface="Arial Black" pitchFamily="34" charset="0"/>
              </a:rPr>
              <a:t>Восточно</a:t>
            </a:r>
            <a:r>
              <a:rPr lang="ru-RU" i="1" dirty="0" smtClean="0">
                <a:latin typeface="Arial Black" pitchFamily="34" charset="0"/>
              </a:rPr>
              <a:t> - Сибирское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8" descr="Картинка 6 из 1022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00174"/>
            <a:ext cx="6715172" cy="5036379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Arial Black" pitchFamily="34" charset="0"/>
              </a:rPr>
              <a:t>Самое чистое море России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2" descr="Картинка 15 из 540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143116"/>
            <a:ext cx="6096000" cy="40481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Arial Black" pitchFamily="34" charset="0"/>
              </a:rPr>
              <a:t>Чукотское море</a:t>
            </a:r>
            <a:endParaRPr lang="ru-RU" b="1" i="1" dirty="0">
              <a:latin typeface="Arial Black" pitchFamily="34" charset="0"/>
            </a:endParaRPr>
          </a:p>
        </p:txBody>
      </p:sp>
      <p:pic>
        <p:nvPicPr>
          <p:cNvPr id="4" name="Picture 14" descr="Картинка 50 из 540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857364"/>
            <a:ext cx="3549299" cy="477998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1142984"/>
            <a:ext cx="8658196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Arial Black" pitchFamily="34" charset="0"/>
              </a:rPr>
              <a:t>Самое мелководное море на Земле </a:t>
            </a:r>
            <a:r>
              <a:rPr lang="ru-RU" sz="3600" dirty="0" smtClean="0">
                <a:latin typeface="Arial Black" pitchFamily="34" charset="0"/>
              </a:rPr>
              <a:t>и маленькое по площади в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4" descr="Картинка 126 из 11535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071678"/>
            <a:ext cx="5905541" cy="4429156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Азовское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2" descr="Картинка 49 из 11535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357298"/>
            <a:ext cx="6786610" cy="5089957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i="1" dirty="0" smtClean="0">
                <a:latin typeface="Arial Black" pitchFamily="34" charset="0"/>
              </a:rPr>
              <a:t>Самое пресное море России</a:t>
            </a:r>
            <a:endParaRPr lang="ru-RU" sz="4000" i="1" dirty="0">
              <a:latin typeface="Arial Black" pitchFamily="34" charset="0"/>
            </a:endParaRPr>
          </a:p>
        </p:txBody>
      </p:sp>
      <p:pic>
        <p:nvPicPr>
          <p:cNvPr id="4" name="Picture 13" descr="1276440200_2-bal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Балтийское море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1" descr="Картинка 3 из 127514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65671" y="1935163"/>
            <a:ext cx="6612658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85794"/>
            <a:ext cx="8715436" cy="1143000"/>
          </a:xfrm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latin typeface="Arial Black" pitchFamily="34" charset="0"/>
              </a:rPr>
              <a:t>Море, в котором наблюдаются самые высокие приливы</a:t>
            </a:r>
            <a:r>
              <a:rPr lang="ru-RU" sz="4000" dirty="0" smtClean="0">
                <a:latin typeface="Arial Black" pitchFamily="34" charset="0"/>
              </a:rPr>
              <a:t>?</a:t>
            </a:r>
            <a:endParaRPr lang="ru-RU" sz="4000" dirty="0">
              <a:latin typeface="Arial Black" pitchFamily="34" charset="0"/>
            </a:endParaRPr>
          </a:p>
        </p:txBody>
      </p:sp>
      <p:pic>
        <p:nvPicPr>
          <p:cNvPr id="4" name="Picture 8" descr="Картинка 54 из 1709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143116"/>
            <a:ext cx="4389437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</a:rPr>
              <a:t>Охотское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9" descr="Картинка 2 из 1709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00174"/>
            <a:ext cx="6762798" cy="507209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500174"/>
            <a:ext cx="8572560" cy="1143000"/>
          </a:xfrm>
        </p:spPr>
        <p:txBody>
          <a:bodyPr>
            <a:normAutofit fontScale="90000"/>
          </a:bodyPr>
          <a:lstStyle/>
          <a:p>
            <a:pPr algn="ctr">
              <a:tabLst>
                <a:tab pos="457200" algn="l"/>
              </a:tabLst>
            </a:pPr>
            <a:r>
              <a:rPr lang="ru-RU" sz="4400" b="1" i="1" dirty="0" smtClean="0">
                <a:latin typeface="Arial Black" pitchFamily="34" charset="0"/>
              </a:rPr>
              <a:t>Самый длинный пролив </a:t>
            </a:r>
            <a:br>
              <a:rPr lang="ru-RU" sz="4400" b="1" i="1" dirty="0" smtClean="0">
                <a:latin typeface="Arial Black" pitchFamily="34" charset="0"/>
              </a:rPr>
            </a:br>
            <a:r>
              <a:rPr lang="ru-RU" sz="4400" b="1" i="1" dirty="0" smtClean="0">
                <a:latin typeface="Arial Black" pitchFamily="34" charset="0"/>
              </a:rPr>
              <a:t>России    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" name="Picture 13" descr="i?id=3192500-11-7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428868"/>
            <a:ext cx="4879471" cy="364333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Татарский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1" descr="Картинка 6 из 318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00240"/>
            <a:ext cx="5905541" cy="4429156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Arial Black" pitchFamily="34" charset="0"/>
              </a:rPr>
              <a:t>Самый широкий пролив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6" descr="Картинка 26 из 449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57337" y="2129631"/>
            <a:ext cx="6029325" cy="40005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Arial Black" pitchFamily="34" charset="0"/>
              </a:rPr>
              <a:t>Берингов</a:t>
            </a:r>
            <a:endParaRPr lang="ru-RU" b="1" i="1" dirty="0">
              <a:latin typeface="Arial Black" pitchFamily="34" charset="0"/>
            </a:endParaRPr>
          </a:p>
        </p:txBody>
      </p:sp>
      <p:pic>
        <p:nvPicPr>
          <p:cNvPr id="4" name="Picture 11" descr="Картинка 11 из 449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82492" y="1935163"/>
            <a:ext cx="6579016" cy="43894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500174"/>
            <a:ext cx="8715404" cy="1143000"/>
          </a:xfrm>
        </p:spPr>
        <p:txBody>
          <a:bodyPr>
            <a:normAutofit fontScale="90000"/>
          </a:bodyPr>
          <a:lstStyle/>
          <a:p>
            <a:pPr algn="ctr">
              <a:tabLst>
                <a:tab pos="457200" algn="l"/>
              </a:tabLst>
            </a:pPr>
            <a:r>
              <a:rPr lang="ru-RU" sz="5400" dirty="0" smtClean="0">
                <a:latin typeface="Arial Black" pitchFamily="34" charset="0"/>
              </a:rPr>
              <a:t/>
            </a:r>
            <a:br>
              <a:rPr lang="ru-RU" sz="5400" dirty="0" smtClean="0">
                <a:latin typeface="Arial Black" pitchFamily="34" charset="0"/>
              </a:rPr>
            </a:br>
            <a:r>
              <a:rPr lang="ru-RU" sz="5400" dirty="0" smtClean="0">
                <a:latin typeface="Arial Black" pitchFamily="34" charset="0"/>
              </a:rPr>
              <a:t>Самый большой остров России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/>
          </a:p>
        </p:txBody>
      </p:sp>
      <p:pic>
        <p:nvPicPr>
          <p:cNvPr id="5" name="Picture 14" descr="Картинка 69 из 2019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071678"/>
            <a:ext cx="5923200" cy="4429156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</a:rPr>
              <a:t>Сахалин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9" descr="DSC669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14488"/>
            <a:ext cx="7203531" cy="4786346"/>
          </a:xfrm>
          <a:prstGeom prst="rect">
            <a:avLst/>
          </a:prstGeom>
          <a:solidFill>
            <a:srgbClr val="CCFF99"/>
          </a:solidFill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935480"/>
            <a:ext cx="3757610" cy="4389120"/>
          </a:xfrm>
        </p:spPr>
        <p:txBody>
          <a:bodyPr/>
          <a:lstStyle/>
          <a:p>
            <a:pPr algn="ctr">
              <a:buNone/>
              <a:tabLst>
                <a:tab pos="4572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Самый </a:t>
            </a:r>
          </a:p>
          <a:p>
            <a:pPr algn="ctr">
              <a:buNone/>
              <a:tabLst>
                <a:tab pos="4572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большой </a:t>
            </a:r>
          </a:p>
          <a:p>
            <a:pPr algn="ctr">
              <a:buNone/>
              <a:tabLst>
                <a:tab pos="4572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полуостров в</a:t>
            </a:r>
          </a:p>
          <a:p>
            <a:pPr algn="ctr">
              <a:buNone/>
              <a:tabLst>
                <a:tab pos="4572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России и самый северный в Азии</a:t>
            </a:r>
          </a:p>
          <a:p>
            <a:endParaRPr lang="ru-RU" dirty="0"/>
          </a:p>
        </p:txBody>
      </p:sp>
      <p:pic>
        <p:nvPicPr>
          <p:cNvPr id="4" name="Picture 8" descr="Картинка 18 из 224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1678"/>
            <a:ext cx="4798652" cy="3643338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</a:rPr>
              <a:t>Таймыр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6" descr="Картинка 14 из 224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571612"/>
            <a:ext cx="6481871" cy="450059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Самое глубокое озеро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9" descr="Картинка 9 из 153958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36757" y="1935163"/>
            <a:ext cx="7070485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Байкал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Picture 11" descr="Картинка 14 из 153958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71612"/>
            <a:ext cx="7388265" cy="485778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247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smtClean="0">
                <a:latin typeface="Arial Black" pitchFamily="34" charset="0"/>
              </a:rPr>
              <a:t>Самое «вкусное» </a:t>
            </a:r>
            <a:br>
              <a:rPr lang="ru-RU" sz="4400" b="1" i="1" dirty="0" smtClean="0">
                <a:latin typeface="Arial Black" pitchFamily="34" charset="0"/>
              </a:rPr>
            </a:br>
            <a:r>
              <a:rPr lang="ru-RU" sz="4400" b="1" i="1" dirty="0" smtClean="0">
                <a:latin typeface="Arial Black" pitchFamily="34" charset="0"/>
              </a:rPr>
              <a:t>российское озеро</a:t>
            </a:r>
            <a:r>
              <a:rPr lang="ru-RU" sz="5400" b="1" i="1" dirty="0" smtClean="0">
                <a:solidFill>
                  <a:schemeClr val="accent2"/>
                </a:solidFill>
              </a:rPr>
              <a:t/>
            </a:r>
            <a:br>
              <a:rPr lang="ru-RU" sz="5400" b="1" i="1" dirty="0" smtClean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Picture 12" descr="Картинка 15 из 13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i="1" dirty="0" smtClean="0">
                <a:latin typeface="Arial Black" pitchFamily="34" charset="0"/>
              </a:rPr>
              <a:t>Озеро «Сладкое» на Урале</a:t>
            </a:r>
            <a:endParaRPr lang="ru-RU" sz="4400" i="1" dirty="0">
              <a:latin typeface="Arial Black" pitchFamily="34" charset="0"/>
            </a:endParaRPr>
          </a:p>
        </p:txBody>
      </p:sp>
      <p:pic>
        <p:nvPicPr>
          <p:cNvPr id="4" name="Picture 10" descr="Картинка 8 из 13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b="1" i="1" dirty="0" smtClean="0">
                <a:latin typeface="Arial Black" pitchFamily="34" charset="0"/>
              </a:rPr>
              <a:t>Самое большое по площади озеро в России и в мире</a:t>
            </a:r>
            <a:r>
              <a:rPr lang="ru-RU" sz="5400" b="1" i="1" dirty="0" smtClean="0">
                <a:solidFill>
                  <a:srgbClr val="663300"/>
                </a:solidFill>
              </a:rPr>
              <a:t/>
            </a:r>
            <a:br>
              <a:rPr lang="ru-RU" sz="5400" b="1" i="1" dirty="0" smtClean="0">
                <a:solidFill>
                  <a:srgbClr val="663300"/>
                </a:solidFill>
              </a:rPr>
            </a:br>
            <a:endParaRPr lang="ru-RU" dirty="0"/>
          </a:p>
        </p:txBody>
      </p:sp>
      <p:pic>
        <p:nvPicPr>
          <p:cNvPr id="4" name="Picture 9" descr="Картинка 2 из 4433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785926"/>
            <a:ext cx="6563412" cy="442915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Picture 16" descr="AG00317_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500438"/>
            <a:ext cx="132238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Каспийское море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7" name="Picture 6" descr="Картинка 26 из 4433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928802"/>
            <a:ext cx="4370015" cy="4389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785794"/>
            <a:ext cx="8072494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 Black" pitchFamily="34" charset="0"/>
              </a:rPr>
              <a:t>Все выше, и выше, и выше…</a:t>
            </a:r>
            <a:endParaRPr lang="ru-RU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Картинка 1 из 2232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71678"/>
            <a:ext cx="5076825" cy="38004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latin typeface="Arial Black" pitchFamily="34" charset="0"/>
              </a:rPr>
              <a:t>Назовите горы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3857652" cy="4389120"/>
          </a:xfrm>
        </p:spPr>
        <p:txBody>
          <a:bodyPr/>
          <a:lstStyle/>
          <a:p>
            <a:pPr algn="ctr"/>
            <a:r>
              <a:rPr lang="ru-RU" dirty="0" smtClean="0"/>
              <a:t>1. Самые высокие </a:t>
            </a:r>
          </a:p>
          <a:p>
            <a:pPr algn="ctr"/>
            <a:r>
              <a:rPr lang="ru-RU" dirty="0" smtClean="0"/>
              <a:t>2. Самые протяженные</a:t>
            </a:r>
          </a:p>
          <a:p>
            <a:pPr algn="ctr"/>
            <a:r>
              <a:rPr lang="ru-RU" dirty="0" smtClean="0"/>
              <a:t>3. «Золотые» </a:t>
            </a:r>
          </a:p>
          <a:p>
            <a:pPr algn="ctr"/>
            <a:r>
              <a:rPr lang="ru-RU" dirty="0" smtClean="0"/>
              <a:t>4. Расположенные на полуострове Таймыр</a:t>
            </a:r>
            <a:endParaRPr lang="ru-RU" dirty="0"/>
          </a:p>
        </p:txBody>
      </p:sp>
      <p:pic>
        <p:nvPicPr>
          <p:cNvPr id="4" name="Picture 13" descr="Картинка 147 из 2232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428736"/>
            <a:ext cx="3250429" cy="464347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7" name="Picture 14" descr="Скачать бесплатно мультфильмы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1285860"/>
            <a:ext cx="11906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i?id=71466630-69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357694"/>
            <a:ext cx="3758260" cy="14287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Arial Black" pitchFamily="34" charset="0"/>
              </a:rPr>
              <a:t>Угадай - </a:t>
            </a:r>
            <a:r>
              <a:rPr lang="ru-RU" i="1" dirty="0" err="1" smtClean="0">
                <a:solidFill>
                  <a:schemeClr val="tx1"/>
                </a:solidFill>
                <a:latin typeface="Arial Black" pitchFamily="34" charset="0"/>
              </a:rPr>
              <a:t>ка</a:t>
            </a:r>
            <a:endParaRPr lang="ru-RU" i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9" descr="j028274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000372"/>
            <a:ext cx="288198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Реки России  </a:t>
            </a:r>
            <a:endParaRPr lang="ru-RU" i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720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 "</a:t>
            </a:r>
            <a:r>
              <a:rPr lang="ru-RU" b="1" dirty="0" smtClean="0"/>
              <a:t>К</a:t>
            </a:r>
            <a:r>
              <a:rPr lang="ru-RU" dirty="0" smtClean="0"/>
              <a:t>" - коль к карте обратиться -</a:t>
            </a:r>
          </a:p>
          <a:p>
            <a:r>
              <a:rPr lang="ru-RU" dirty="0" smtClean="0"/>
              <a:t>Это </a:t>
            </a:r>
            <a:r>
              <a:rPr lang="ru-RU" b="1" dirty="0" smtClean="0"/>
              <a:t>Турции столица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 "</a:t>
            </a:r>
            <a:r>
              <a:rPr lang="ru-RU" b="1" dirty="0" smtClean="0"/>
              <a:t>Г</a:t>
            </a:r>
            <a:r>
              <a:rPr lang="ru-RU" dirty="0" smtClean="0"/>
              <a:t>" - </a:t>
            </a:r>
            <a:r>
              <a:rPr lang="ru-RU" b="1" dirty="0" smtClean="0"/>
              <a:t>Сибирская река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Полноводна, глубока.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Вот вам лёгкая шарада:</a:t>
            </a:r>
          </a:p>
          <a:p>
            <a:r>
              <a:rPr lang="ru-RU" dirty="0" smtClean="0"/>
              <a:t>К ноте "Н" прибавить надо.</a:t>
            </a:r>
          </a:p>
          <a:p>
            <a:r>
              <a:rPr lang="ru-RU" dirty="0" smtClean="0"/>
              <a:t>Нота больше не поёт,</a:t>
            </a:r>
          </a:p>
          <a:p>
            <a:r>
              <a:rPr lang="ru-RU" dirty="0" smtClean="0"/>
              <a:t>А </a:t>
            </a:r>
            <a:r>
              <a:rPr lang="ru-RU" b="1" dirty="0" smtClean="0"/>
              <a:t>рекой </a:t>
            </a:r>
            <a:r>
              <a:rPr lang="ru-RU" dirty="0" smtClean="0"/>
              <a:t>она течёт.</a:t>
            </a:r>
          </a:p>
          <a:p>
            <a:endParaRPr lang="ru-RU" dirty="0"/>
          </a:p>
        </p:txBody>
      </p:sp>
      <p:pic>
        <p:nvPicPr>
          <p:cNvPr id="4" name="Picture 13" descr="Картинка 14 из 9783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000240"/>
            <a:ext cx="2714644" cy="180794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" name="Picture 6" descr="Картинка 7 из 8957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357694"/>
            <a:ext cx="2672032" cy="200026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6" descr="F:\Картинки\Animated\j0336396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3357562"/>
            <a:ext cx="12255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 algn="ctr"/>
            <a:r>
              <a:rPr lang="ru-RU" i="1" dirty="0" smtClean="0">
                <a:latin typeface="Arial Black" pitchFamily="34" charset="0"/>
              </a:rPr>
              <a:t>Города России</a:t>
            </a:r>
            <a:endParaRPr lang="ru-RU" i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С буквой "</a:t>
            </a:r>
            <a:r>
              <a:rPr lang="ru-RU" sz="2400" b="1" dirty="0" smtClean="0"/>
              <a:t>С</a:t>
            </a:r>
            <a:r>
              <a:rPr lang="ru-RU" sz="2400" dirty="0" smtClean="0"/>
              <a:t>" - </a:t>
            </a:r>
            <a:r>
              <a:rPr lang="ru-RU" sz="2400" b="1" dirty="0" smtClean="0"/>
              <a:t>Российский город</a:t>
            </a:r>
            <a:endParaRPr lang="ru-RU" sz="2400" dirty="0" smtClean="0"/>
          </a:p>
          <a:p>
            <a:pPr algn="ctr"/>
            <a:r>
              <a:rPr lang="ru-RU" sz="2400" dirty="0" smtClean="0"/>
              <a:t>Близко к северу, где холод.</a:t>
            </a:r>
          </a:p>
          <a:p>
            <a:pPr algn="ctr"/>
            <a:r>
              <a:rPr lang="ru-RU" sz="2400" b="1" dirty="0" smtClean="0"/>
              <a:t>Без неё</a:t>
            </a:r>
            <a:r>
              <a:rPr lang="ru-RU" sz="2400" dirty="0" smtClean="0"/>
              <a:t> - берём мы в руки,</a:t>
            </a:r>
          </a:p>
          <a:p>
            <a:pPr algn="ctr"/>
            <a:r>
              <a:rPr lang="ru-RU" sz="2400" dirty="0" smtClean="0"/>
              <a:t>Чтоб погладить юбки, брюки.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С "</a:t>
            </a:r>
            <a:r>
              <a:rPr lang="ru-RU" sz="2400" b="1" dirty="0" smtClean="0"/>
              <a:t>Ч</a:t>
            </a:r>
            <a:r>
              <a:rPr lang="ru-RU" sz="2400" dirty="0" smtClean="0"/>
              <a:t>" - по небу я гуляю</a:t>
            </a:r>
          </a:p>
          <a:p>
            <a:pPr algn="ctr"/>
            <a:r>
              <a:rPr lang="ru-RU" sz="2400" dirty="0" smtClean="0"/>
              <a:t>И грозу вам предвещаю.</a:t>
            </a:r>
          </a:p>
          <a:p>
            <a:pPr algn="ctr"/>
            <a:r>
              <a:rPr lang="ru-RU" sz="2400" dirty="0" smtClean="0"/>
              <a:t>С "</a:t>
            </a:r>
            <a:r>
              <a:rPr lang="ru-RU" sz="2400" b="1" dirty="0" smtClean="0"/>
              <a:t>Л</a:t>
            </a:r>
            <a:r>
              <a:rPr lang="ru-RU" sz="2400" dirty="0" smtClean="0"/>
              <a:t>" - я </a:t>
            </a:r>
            <a:r>
              <a:rPr lang="ru-RU" sz="2400" b="1" dirty="0" smtClean="0"/>
              <a:t>город на реке</a:t>
            </a:r>
            <a:endParaRPr lang="ru-RU" sz="2400" dirty="0" smtClean="0"/>
          </a:p>
          <a:p>
            <a:pPr algn="ctr"/>
            <a:r>
              <a:rPr lang="ru-RU" sz="2400" dirty="0" smtClean="0"/>
              <a:t>От Москвы невдалеке.</a:t>
            </a:r>
          </a:p>
          <a:p>
            <a:pPr algn="ctr"/>
            <a:r>
              <a:rPr lang="ru-RU" sz="2400" dirty="0" smtClean="0"/>
              <a:t>Пряник мой и самовар</a:t>
            </a:r>
          </a:p>
          <a:p>
            <a:pPr algn="ctr"/>
            <a:r>
              <a:rPr lang="ru-RU" sz="2400" dirty="0" smtClean="0"/>
              <a:t>Знают все: и мал и стар.</a:t>
            </a:r>
          </a:p>
          <a:p>
            <a:endParaRPr lang="ru-RU" dirty="0"/>
          </a:p>
        </p:txBody>
      </p:sp>
      <p:pic>
        <p:nvPicPr>
          <p:cNvPr id="4" name="Picture 12" descr="MMj0283551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143248"/>
            <a:ext cx="12858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7772400" cy="13624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Контурная карта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6083" name="Picture 3" descr="C:\Users\Kolyan\Desktop\ФЛЕШКА\Ерёмина\География\Контур карта\Контур карты\КК Россия\Rossiya_osnova_9_klassконт кар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85992"/>
            <a:ext cx="6083721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Поздравляем победителя!!!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14612" y="2143116"/>
            <a:ext cx="3576089" cy="35004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255</Words>
  <Application>Microsoft Office PowerPoint</Application>
  <PresentationFormat>Экран (4:3)</PresentationFormat>
  <Paragraphs>63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ВИКТОРИНА «По просторам России»</vt:lpstr>
      <vt:lpstr>Вода, вода. Кругом вода</vt:lpstr>
      <vt:lpstr> Самое большое и глубокое море у берегов России</vt:lpstr>
      <vt:lpstr>Берингово</vt:lpstr>
      <vt:lpstr>Самое холодное и ледовитое море России</vt:lpstr>
      <vt:lpstr>Восточно - Сибирское</vt:lpstr>
      <vt:lpstr>Самое чистое море России</vt:lpstr>
      <vt:lpstr>Чукотское море</vt:lpstr>
      <vt:lpstr>Самое мелководное море на Земле и маленькое по площади в России </vt:lpstr>
      <vt:lpstr>Азовское</vt:lpstr>
      <vt:lpstr>Самое пресное море России</vt:lpstr>
      <vt:lpstr>Балтийское море</vt:lpstr>
      <vt:lpstr>Море, в котором наблюдаются самые высокие приливы?</vt:lpstr>
      <vt:lpstr>Охотское</vt:lpstr>
      <vt:lpstr>Самый длинный пролив  России      </vt:lpstr>
      <vt:lpstr>Татарский</vt:lpstr>
      <vt:lpstr>Самый широкий пролив</vt:lpstr>
      <vt:lpstr>Берингов</vt:lpstr>
      <vt:lpstr> Самый большой остров России </vt:lpstr>
      <vt:lpstr>Сахалин</vt:lpstr>
      <vt:lpstr>Слайд 21</vt:lpstr>
      <vt:lpstr>Таймыр</vt:lpstr>
      <vt:lpstr>Самое глубокое озеро</vt:lpstr>
      <vt:lpstr>Байкал</vt:lpstr>
      <vt:lpstr>Самое «вкусное»  российское озеро </vt:lpstr>
      <vt:lpstr>Озеро «Сладкое» на Урале</vt:lpstr>
      <vt:lpstr>Самое большое по площади озеро в России и в мире </vt:lpstr>
      <vt:lpstr>Каспийское море</vt:lpstr>
      <vt:lpstr>Все выше, и выше, и выше…</vt:lpstr>
      <vt:lpstr>Назовите горы России </vt:lpstr>
      <vt:lpstr>Угадай - ка</vt:lpstr>
      <vt:lpstr>Реки России  </vt:lpstr>
      <vt:lpstr>Города России</vt:lpstr>
      <vt:lpstr>Контурная карта</vt:lpstr>
      <vt:lpstr>Поздравляем победителя!!!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 просторам России»</dc:title>
  <dc:creator>Kolyan</dc:creator>
  <cp:lastModifiedBy>Kolyan</cp:lastModifiedBy>
  <cp:revision>18</cp:revision>
  <dcterms:created xsi:type="dcterms:W3CDTF">2014-11-16T11:00:54Z</dcterms:created>
  <dcterms:modified xsi:type="dcterms:W3CDTF">2016-07-14T12:13:55Z</dcterms:modified>
</cp:coreProperties>
</file>