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F4C1C-71FF-4EF6-A0C9-DDBFD7BF526A}" type="datetimeFigureOut">
              <a:rPr lang="ru-RU" smtClean="0"/>
              <a:t>09.12.2012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F09A0B-C0F8-4BDC-82D7-0622616D1C9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09A0B-C0F8-4BDC-82D7-0622616D1C96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text=%D0%BC%D0%B0%D1%82%D0%B5%D0%BC%D0%B0%D1%82%D0%B8%D0%BA%D0%B0&amp;img_url=www.varam.lv%2Fimages%2F2175_0_2011021617_tmb1.jpg&amp;pos=26&amp;rpt=simage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text=%D0%B1%D0%B0%D0%B1%D1%83%D1%88%D0%BA%D0%B0&amp;img_url=content.foto.mail.ru%2Fmail%2Fvera.1954%2F_animated%2Fi-3832.gif&amp;pos=15&amp;rpt=simage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hyperlink" Target="http://images.yandex.ru/yandsearch?p=3&amp;text=%D0%B0%D0%B2%D1%82%D0%BE%D0%B1%D1%83%D1%81%20%D0%B4%D0%B5%D1%82%D1%81%D0%BA%D0%B8%D0%B9&amp;img_url=fsb-hufflepuff.ucoz.ru%2F_bd%2F0%2F80382763.jpg&amp;pos=114&amp;rpt=simage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8-tub-ru.yandex.net/i?id=435092591-46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500306"/>
            <a:ext cx="5320702" cy="350046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71736" y="928670"/>
            <a:ext cx="44277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математика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500042"/>
            <a:ext cx="6806863" cy="60478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 год = 365 дней</a:t>
            </a:r>
          </a:p>
          <a:p>
            <a:pPr algn="just">
              <a:spcAft>
                <a:spcPts val="600"/>
              </a:spcAft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 год = 12 месяцев</a:t>
            </a:r>
          </a:p>
          <a:p>
            <a:pPr algn="just">
              <a:spcAft>
                <a:spcPts val="600"/>
              </a:spcAft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5 лет = 12 ∙ 5 = 60 месяцев</a:t>
            </a:r>
          </a:p>
          <a:p>
            <a:pPr algn="just">
              <a:spcAft>
                <a:spcPts val="600"/>
              </a:spcAft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 месяца = 4 ∙ 3 = 12 недель</a:t>
            </a:r>
          </a:p>
          <a:p>
            <a:pPr algn="just">
              <a:spcAft>
                <a:spcPts val="600"/>
              </a:spcAft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 день = 24 часа</a:t>
            </a:r>
          </a:p>
          <a:p>
            <a:pPr algn="just">
              <a:spcAft>
                <a:spcPts val="600"/>
              </a:spcAft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5 дней = 24 ∙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= 120 часов</a:t>
            </a:r>
          </a:p>
          <a:p>
            <a:pPr algn="just">
              <a:spcAft>
                <a:spcPts val="600"/>
              </a:spcAft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 час = 60 минут</a:t>
            </a:r>
          </a:p>
          <a:p>
            <a:pPr algn="just">
              <a:spcAft>
                <a:spcPts val="600"/>
              </a:spcAft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8 часов = 420 минут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071670" y="-285776"/>
            <a:ext cx="4823756" cy="1228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8ц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*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80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кг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3дм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8 см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*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380 см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1км 300м = </a:t>
            </a:r>
            <a:r>
              <a:rPr kumimoji="0" lang="ru-RU" sz="4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 action="ppaction://hlinksldjump"/>
              </a:rPr>
              <a:t>…</a:t>
            </a:r>
            <a:r>
              <a:rPr kumimoji="0" lang="ru-RU" sz="4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5ч 30 мин =</a:t>
            </a:r>
            <a:r>
              <a:rPr kumimoji="0" lang="ru-RU" sz="4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 action="ppaction://hlinksldjump"/>
              </a:rPr>
              <a:t> …</a:t>
            </a:r>
            <a:r>
              <a:rPr kumimoji="0" lang="ru-RU" sz="440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6200 – 2300 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1ч 30 мин + 25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мин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 т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4кг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– 2 т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кг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Управляющая кнопка: справка 5">
            <a:hlinkClick r:id="rId3" action="ppaction://hlinksldjump" highlightClick="1"/>
          </p:cNvPr>
          <p:cNvSpPr/>
          <p:nvPr/>
        </p:nvSpPr>
        <p:spPr>
          <a:xfrm>
            <a:off x="1357290" y="5214950"/>
            <a:ext cx="642942" cy="1357322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C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3174" y="142852"/>
            <a:ext cx="2800767" cy="10676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8ц &gt; 80 кг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00298" y="928670"/>
            <a:ext cx="486703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3дм 8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см &lt; 380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см</a:t>
            </a: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0" y="6429396"/>
            <a:ext cx="785786" cy="42860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71736" y="2071678"/>
            <a:ext cx="523252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1км 300м = </a:t>
            </a:r>
            <a:r>
              <a:rPr lang="ru-RU" sz="4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1300 м </a:t>
            </a:r>
            <a:endParaRPr lang="ru-RU" sz="4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43174" y="2786058"/>
            <a:ext cx="555793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5ч 30 мин = </a:t>
            </a:r>
            <a:r>
              <a:rPr lang="ru-RU" sz="4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330 мин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214554"/>
            <a:ext cx="821537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Сложение и вычитание величин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0"/>
            <a:ext cx="6286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1ч 30 мин + 25 мин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3 т 4кг – 2 т 2 кг</a:t>
            </a: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2571744"/>
            <a:ext cx="950119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Алгоритм решения: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44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Заменю крупные единицы мелкими.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44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Выполню действие.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44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Заменю мелкие единицы крупными.</a:t>
            </a:r>
            <a:endParaRPr kumimoji="0" lang="ru-RU" sz="44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1428736"/>
            <a:ext cx="540404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2000 см = … м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23 км = … м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45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= …кг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3 ч 10 мин = …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мин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4678" y="0"/>
            <a:ext cx="24673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Задача.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857488" y="2357430"/>
            <a:ext cx="535785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3554" name="Picture 2" descr="http://im4-tub-ru.yandex.net/i?id=499543614-43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000108"/>
            <a:ext cx="1095375" cy="1428750"/>
          </a:xfrm>
          <a:prstGeom prst="rect">
            <a:avLst/>
          </a:prstGeom>
          <a:noFill/>
        </p:spPr>
      </p:pic>
      <p:cxnSp>
        <p:nvCxnSpPr>
          <p:cNvPr id="9" name="Прямая соединительная линия 8"/>
          <p:cNvCxnSpPr/>
          <p:nvPr/>
        </p:nvCxnSpPr>
        <p:spPr>
          <a:xfrm rot="5400000">
            <a:off x="5572926" y="1856570"/>
            <a:ext cx="1857388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1929588" y="1713694"/>
            <a:ext cx="1857388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500826" y="1500174"/>
            <a:ext cx="150019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643702" y="857232"/>
            <a:ext cx="13965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25 мин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5400000">
            <a:off x="7073124" y="1785132"/>
            <a:ext cx="1857388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857488" y="1500174"/>
            <a:ext cx="35719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286116" y="857232"/>
            <a:ext cx="19111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1ч 25 мин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6" name="Picture 4" descr="http://im0-tub-ru.yandex.net/i?id=574027686-50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1357298"/>
            <a:ext cx="1962150" cy="1428750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0" y="3500438"/>
            <a:ext cx="84962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1ч 25 мин + 25 мин = 1ч 50 мин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" y="4357694"/>
            <a:ext cx="8786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Ответ: у Пети на дорогу уходит 1 ч 50 мин.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1142984"/>
            <a:ext cx="8526693" cy="3163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234 м 56 см + 297 м 75 см = </a:t>
            </a:r>
          </a:p>
          <a:p>
            <a:pPr>
              <a:lnSpc>
                <a:spcPct val="200000"/>
              </a:lnSpc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344 т 205 кг – 16т 120кг = 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cs10052.vkontakte.ru/u21745767/-14/x_b01747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57166"/>
            <a:ext cx="5857942" cy="5857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217</Words>
  <PresentationFormat>Экран (4:3)</PresentationFormat>
  <Paragraphs>43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Петровна</dc:creator>
  <cp:lastModifiedBy>Татьяна Петровна</cp:lastModifiedBy>
  <cp:revision>11</cp:revision>
  <dcterms:created xsi:type="dcterms:W3CDTF">2012-12-09T13:12:31Z</dcterms:created>
  <dcterms:modified xsi:type="dcterms:W3CDTF">2012-12-09T15:14:50Z</dcterms:modified>
</cp:coreProperties>
</file>