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56" r:id="rId2"/>
    <p:sldId id="258" r:id="rId3"/>
    <p:sldId id="257" r:id="rId4"/>
    <p:sldId id="259" r:id="rId5"/>
    <p:sldId id="260" r:id="rId6"/>
    <p:sldId id="265" r:id="rId7"/>
    <p:sldId id="263" r:id="rId8"/>
    <p:sldId id="261" r:id="rId9"/>
    <p:sldId id="262" r:id="rId10"/>
    <p:sldId id="264" r:id="rId11"/>
    <p:sldId id="266" r:id="rId12"/>
    <p:sldId id="343" r:id="rId13"/>
    <p:sldId id="276" r:id="rId14"/>
    <p:sldId id="267" r:id="rId15"/>
    <p:sldId id="268" r:id="rId16"/>
    <p:sldId id="269" r:id="rId17"/>
    <p:sldId id="270" r:id="rId18"/>
    <p:sldId id="271" r:id="rId19"/>
    <p:sldId id="344" r:id="rId20"/>
    <p:sldId id="272" r:id="rId21"/>
    <p:sldId id="273" r:id="rId22"/>
    <p:sldId id="274" r:id="rId23"/>
    <p:sldId id="275" r:id="rId24"/>
    <p:sldId id="277" r:id="rId25"/>
    <p:sldId id="279" r:id="rId26"/>
    <p:sldId id="354" r:id="rId27"/>
    <p:sldId id="280" r:id="rId28"/>
    <p:sldId id="282" r:id="rId29"/>
    <p:sldId id="284" r:id="rId30"/>
    <p:sldId id="286" r:id="rId31"/>
    <p:sldId id="289" r:id="rId32"/>
    <p:sldId id="291" r:id="rId33"/>
    <p:sldId id="292" r:id="rId34"/>
    <p:sldId id="294" r:id="rId35"/>
    <p:sldId id="296" r:id="rId36"/>
    <p:sldId id="298" r:id="rId37"/>
    <p:sldId id="300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3" r:id="rId46"/>
    <p:sldId id="352" r:id="rId47"/>
    <p:sldId id="320" r:id="rId48"/>
    <p:sldId id="346" r:id="rId49"/>
    <p:sldId id="321" r:id="rId50"/>
    <p:sldId id="345" r:id="rId51"/>
    <p:sldId id="322" r:id="rId52"/>
    <p:sldId id="328" r:id="rId53"/>
    <p:sldId id="323" r:id="rId54"/>
    <p:sldId id="347" r:id="rId55"/>
    <p:sldId id="324" r:id="rId56"/>
    <p:sldId id="348" r:id="rId57"/>
    <p:sldId id="325" r:id="rId58"/>
    <p:sldId id="329" r:id="rId59"/>
    <p:sldId id="326" r:id="rId60"/>
    <p:sldId id="327" r:id="rId61"/>
    <p:sldId id="349" r:id="rId62"/>
    <p:sldId id="350" r:id="rId63"/>
    <p:sldId id="351" r:id="rId64"/>
    <p:sldId id="353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39" r:id="rId73"/>
    <p:sldId id="340" r:id="rId74"/>
    <p:sldId id="341" r:id="rId75"/>
    <p:sldId id="342" r:id="rId76"/>
    <p:sldId id="355" r:id="rId7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3" d="100"/>
          <a:sy n="33" d="100"/>
        </p:scale>
        <p:origin x="-898" y="-3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8E20E-5FAB-4860-B1D7-DB14E1CBD2DB}" type="datetimeFigureOut">
              <a:rPr lang="ru-RU" smtClean="0"/>
              <a:pPr/>
              <a:t>26.06.2016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46023-E8DE-4291-BD3A-318DF75156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00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1.%20&#1085;&#1072;&#1095;&#1072;&#1083;&#1086;%20den_rossiyskogo_kino__plyus_.mp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enuet_-_18_vek_(iPlayer.fm).mp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&#1058;&#1072;&#1087;&#1105;&#1088;1%20(3)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043;&#1086;&#1089;&#1090;&#1100;&#1103;%20&#1080;&#1079;%20&#1073;&#1091;&#1076;&#1091;&#1097;&#1077;&#1075;&#1086;%20-%20&#1055;&#1088;&#1077;&#1082;&#1088;&#1072;&#1089;&#1085;&#1086;&#1077;%20&#1076;&#1072;&#1083;&#1105;&#1082;&#1086;.avi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&#1089;&#1082;&#1088;&#1080;&#1087;&#1085;&#1091;&#1083;&#1072;%20&#1076;&#1074;&#1077;&#1088;&#1100;.flv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&#1060;&#1088;&#1072;&#1075;&#1084;&#1077;&#1085;&#1090;%2007.mp3" TargetMode="External"/><Relationship Id="rId3" Type="http://schemas.openxmlformats.org/officeDocument/2006/relationships/hyperlink" Target="&#1060;&#1088;&#1072;&#1075;&#1084;&#1077;&#1085;&#1090;%2002.mp3" TargetMode="External"/><Relationship Id="rId7" Type="http://schemas.openxmlformats.org/officeDocument/2006/relationships/hyperlink" Target="&#1060;&#1088;&#1072;&#1075;&#1084;&#1077;&#1085;&#1090;%2006.mp3" TargetMode="External"/><Relationship Id="rId12" Type="http://schemas.openxmlformats.org/officeDocument/2006/relationships/image" Target="../media/image34.jpeg"/><Relationship Id="rId2" Type="http://schemas.openxmlformats.org/officeDocument/2006/relationships/hyperlink" Target="&#1060;&#1088;&#1072;&#1075;&#1084;&#1077;&#1085;&#1090;%2001.mp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60;&#1088;&#1072;&#1075;&#1084;&#1077;&#1085;&#1090;%2005.mp3" TargetMode="External"/><Relationship Id="rId11" Type="http://schemas.openxmlformats.org/officeDocument/2006/relationships/hyperlink" Target="&#1060;&#1088;&#1072;&#1075;&#1084;&#1077;&#1085;&#1090;%2010.mp3" TargetMode="External"/><Relationship Id="rId5" Type="http://schemas.openxmlformats.org/officeDocument/2006/relationships/hyperlink" Target="&#1060;&#1088;&#1072;&#1075;&#1084;&#1077;&#1085;&#1090;%2004.mp3" TargetMode="External"/><Relationship Id="rId10" Type="http://schemas.openxmlformats.org/officeDocument/2006/relationships/hyperlink" Target="&#1060;&#1088;&#1072;&#1075;&#1084;&#1077;&#1085;&#1090;%2009.mp3" TargetMode="External"/><Relationship Id="rId4" Type="http://schemas.openxmlformats.org/officeDocument/2006/relationships/hyperlink" Target="&#1060;&#1088;&#1072;&#1075;&#1084;&#1077;&#1085;&#1090;%2003.mp3" TargetMode="External"/><Relationship Id="rId9" Type="http://schemas.openxmlformats.org/officeDocument/2006/relationships/hyperlink" Target="&#1060;&#1088;&#1072;&#1075;&#1084;&#1077;&#1085;&#1090;%2008.mp3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7.mp3" TargetMode="External"/><Relationship Id="rId13" Type="http://schemas.openxmlformats.org/officeDocument/2006/relationships/hyperlink" Target="11.mp3" TargetMode="External"/><Relationship Id="rId3" Type="http://schemas.openxmlformats.org/officeDocument/2006/relationships/hyperlink" Target="2.mp3" TargetMode="External"/><Relationship Id="rId7" Type="http://schemas.openxmlformats.org/officeDocument/2006/relationships/hyperlink" Target="6.mp3" TargetMode="External"/><Relationship Id="rId12" Type="http://schemas.openxmlformats.org/officeDocument/2006/relationships/hyperlink" Target="&#1060;&#1088;&#1072;&#1075;&#1084;&#1077;&#1085;&#1090;%2010.mp3" TargetMode="External"/><Relationship Id="rId2" Type="http://schemas.openxmlformats.org/officeDocument/2006/relationships/hyperlink" Target="1.mp3" TargetMode="External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5.mp3" TargetMode="External"/><Relationship Id="rId11" Type="http://schemas.openxmlformats.org/officeDocument/2006/relationships/hyperlink" Target="10.mp3" TargetMode="External"/><Relationship Id="rId5" Type="http://schemas.openxmlformats.org/officeDocument/2006/relationships/hyperlink" Target="4.mp3" TargetMode="External"/><Relationship Id="rId15" Type="http://schemas.openxmlformats.org/officeDocument/2006/relationships/image" Target="../media/image35.jpeg"/><Relationship Id="rId10" Type="http://schemas.openxmlformats.org/officeDocument/2006/relationships/hyperlink" Target="9.mp3" TargetMode="External"/><Relationship Id="rId4" Type="http://schemas.openxmlformats.org/officeDocument/2006/relationships/hyperlink" Target="3.mp3" TargetMode="External"/><Relationship Id="rId9" Type="http://schemas.openxmlformats.org/officeDocument/2006/relationships/hyperlink" Target="8.mp3" TargetMode="External"/><Relationship Id="rId14" Type="http://schemas.openxmlformats.org/officeDocument/2006/relationships/hyperlink" Target="12.mp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yandex.ru/images/search?source=wiz&amp;img_url=http://f.kinozon.tv/%D0%BA%D0%B0%D0%B4%D1%80%D1%8B/9668/%D0%97%D0%BE%D0%BB%D1%83%D1%88%D0%BA%D0%B0-33.jpg&amp;text=%D0%BA%D0%B0%D1%80%D1%82%D0%B8%D0%BD%D0%BA%D0%B8%20%D0%B7%D0%BE%D0%BB%D1%83%D1%88%D0%BA%D0%B0&amp;noreask=1&amp;pos=13&amp;lr=63&amp;rpt=sim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hyperlink" Target="https://ru.wikipedia.org/wiki/%D0%97%D0%B5%D0%BB%D1%91%D0%BD%D0%B0%D1%8F,_%D0%A0%D0%B8%D0%BD%D0%B0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hyperlink" Target="i&#1082;&#1086;&#1085;&#1077;&#1094;%20z_kf_ironiya_sudby.mp3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hyperlink" Target="http://mybioplanet.ru/uploads/posts/2014-10/141239251927437733.jpeg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hyperlink" Target="http://mybioplanet.ru/uploads/posts/2014-10/141239252337437745.jpeg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hyperlink" Target="http://mybioplanet.ru/uploads/posts/2014-10/141239252647437744.jpeg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hyperlink" Target="http://mybioplanet.ru/uploads/posts/2014-10/141239253057437738.jpeg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hyperlink" Target="http://mybioplanet.ru/uploads/posts/2014-10/141239253467437737.jpeg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hyperlink" Target="http://mybioplanet.ru/uploads/posts/2014-10/141239253877437736.jpeg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hyperlink" Target="http://mybioplanet.ru/uploads/posts/2014-10/141239254287437735.jpeg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hyperlink" Target="http://mybioplanet.ru/uploads/posts/2014-10/141239254697437734.jpeg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hyperlink" Target="http://mybioplanet.ru/uploads/posts/2014-10/1412392550107437555.jpeg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211833964_CAE8EDEEF1F2F3E4E8FF203339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/>
          <a:lstStyle/>
          <a:p>
            <a:r>
              <a:rPr lang="ru-RU" i="1" dirty="0" smtClean="0">
                <a:latin typeface="Haettenschweiler" pitchFamily="34" charset="0"/>
                <a:hlinkClick r:id="rId2" action="ppaction://hlinkfile"/>
              </a:rPr>
              <a:t>Магия кино и книги</a:t>
            </a:r>
            <a:endParaRPr lang="ru-RU" i="1" dirty="0">
              <a:latin typeface="Haettenschweiler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7772400" cy="30480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«Фильм – это жизнь,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 которой вывели пятна скуки».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       Альфред </a:t>
            </a:r>
            <a:r>
              <a:rPr lang="ru-RU" b="1" dirty="0" err="1" smtClean="0">
                <a:solidFill>
                  <a:schemeClr val="tx1"/>
                </a:solidFill>
              </a:rPr>
              <a:t>Хичкок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6" descr="Братья Люмьеры (Огюст-слева, Луи-справа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78888"/>
            <a:ext cx="3683000" cy="482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250825" y="5229225"/>
            <a:ext cx="4787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/>
              <a:t>"Кинематограф" (или "синематограф") – </a:t>
            </a:r>
            <a:endParaRPr lang="en-US" sz="1600" b="1" dirty="0"/>
          </a:p>
          <a:p>
            <a:r>
              <a:rPr lang="ru-RU" sz="1600" b="1" dirty="0"/>
              <a:t>аппаратура для съемки фильмов Люмьеров</a:t>
            </a:r>
            <a:r>
              <a:rPr lang="ru-RU" sz="1600" dirty="0"/>
              <a:t>.</a:t>
            </a:r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5076825" y="5373688"/>
            <a:ext cx="327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/>
              <a:t>Братья Люмьеры Луи и Огюст</a:t>
            </a:r>
          </a:p>
        </p:txBody>
      </p:sp>
      <p:pic>
        <p:nvPicPr>
          <p:cNvPr id="7" name="Picture 8" descr="http://alfait.su/images/1A/pamyatn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44196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4" name="Picture 6" descr="http://www.ochevidets.ru/userfiles/2016/03/04/b6458a9a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2060" name="Picture 12" descr="http://www.spletnik.ru/img/__post/b0/b0a6f5be3e7c3226a140bfe65c2e02c7_5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kulturologia.ru/files/u17975/past-live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965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illuminage.com/files/2015/01/iStock_000024425617_SIZ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5384799" cy="4038599"/>
          </a:xfrm>
          <a:prstGeom prst="rect">
            <a:avLst/>
          </a:prstGeom>
          <a:noFill/>
        </p:spPr>
      </p:pic>
      <p:pic>
        <p:nvPicPr>
          <p:cNvPr id="1028" name="Picture 4" descr="http://images.vectorhq.com/images/previews/cc7/newsboy-2923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143000"/>
            <a:ext cx="466725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Гранд-кафе на бульваре Капуцинов, 28 декабря 1895 года!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://dviger.com/public/management/News/Glavnie/20101228_lumi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9600" dirty="0" smtClean="0">
                <a:hlinkClick r:id="rId2" action="ppaction://hlinkfile"/>
              </a:rPr>
              <a:t>тапёр</a:t>
            </a:r>
            <a:r>
              <a:rPr lang="ru-RU" sz="9600" dirty="0" smtClean="0"/>
              <a:t/>
            </a:r>
            <a:br>
              <a:rPr lang="ru-RU" sz="9600" dirty="0" smtClean="0"/>
            </a:br>
            <a:endParaRPr lang="ru-RU" sz="9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3492" name="Picture 4" descr="http://www.newacropol.ru/pub/Activity/kinoklub/vstrechi/3/1-kinoklub-vyacheslav-serzhan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219201"/>
            <a:ext cx="9144001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http://s3.hostingkartinok.com/uploads/images/2013/06/e6163c2bf72e08732e4d6a9a993b28d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29200" cy="6858000"/>
          </a:xfrm>
          <a:prstGeom prst="rect">
            <a:avLst/>
          </a:prstGeom>
          <a:noFill/>
        </p:spPr>
      </p:pic>
      <p:pic>
        <p:nvPicPr>
          <p:cNvPr id="18436" name="Picture 4" descr="http://1.bp.blogspot.com/-BMwqiMdfxVQ/U95WhEtqgQI/AAAAAAAAAIA/IRS6CsyCksg/s1600/0_98f23_ca029f53_X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0"/>
            <a:ext cx="4267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ikar62.ru/upload/images/cb/cbc47206454a8395d06d600c04d6d8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1415" cy="6858000"/>
          </a:xfrm>
          <a:prstGeom prst="rect">
            <a:avLst/>
          </a:prstGeom>
          <a:noFill/>
        </p:spPr>
      </p:pic>
      <p:pic>
        <p:nvPicPr>
          <p:cNvPr id="19460" name="Picture 4" descr="http://kosino-uhtomski.mos.ru/upload/medialibrary/ac3/kino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85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Публичный сеанс был устроен 4 мая в театре “Аквариум” в Петербурге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museikino.ru/upload/images/2016/05/spb_aquar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81150"/>
            <a:ext cx="8305800" cy="5276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Владимир Александрович Сашин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s://im1-tub-ru.yandex.net/i?id=ab60a9a1f342dd3735664892dec497ea&amp;n=33&amp;h=215&amp;w=1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6997"/>
            <a:ext cx="4191000" cy="5461003"/>
          </a:xfrm>
          <a:prstGeom prst="rect">
            <a:avLst/>
          </a:prstGeom>
          <a:noFill/>
        </p:spPr>
      </p:pic>
      <p:pic>
        <p:nvPicPr>
          <p:cNvPr id="23556" name="Picture 4" descr="http://img-fotki.yandex.ru/get/9168/27981211.27f/0_e73ee_8c9c1ee9_ori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371600"/>
            <a:ext cx="5715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Кинотеатр «Колизей» и «Форум»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8372" name="Picture 4" descr="http://topkvadrat.ru/public/pic/201301/13579032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8534400" cy="5689601"/>
          </a:xfrm>
          <a:prstGeom prst="rect">
            <a:avLst/>
          </a:prstGeom>
          <a:noFill/>
        </p:spPr>
      </p:pic>
      <p:sp>
        <p:nvSpPr>
          <p:cNvPr id="58374" name="AutoShape 6" descr="https://pastvu.com/_p/d/5/2/c/52c7edffab211e3f9c4ca0597979ea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6" name="AutoShape 8" descr="https://pastvu.com/_p/d/5/2/c/52c7edffab211e3f9c4ca0597979ea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8" name="AutoShape 10" descr="https://pastvu.com/_p/d/5/2/c/52c7edffab211e3f9c4ca0597979ea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80" name="AutoShape 12" descr="https://pastvu.com/_p/d/5/2/c/52c7edffab211e3f9c4ca0597979ea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82" name="AutoShape 14" descr="http://oldmos.ru/old/upload/photos/5/2/c/800_52c7edffab211e3f9c4ca0597979ea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bryansk.bezformata.ru/content/image1899309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6389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Нам всем кутерьма не даёт передышки,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</a:br>
            <a: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Но вечером вспыхнет волшебный экран,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</a:br>
            <a: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Прогонит дела, надоевшие слишком,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</a:br>
            <a:r>
              <a:rPr lang="ru-RU" sz="3600" b="1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Шагнуть в мир кино наступила пора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krf.ru/upload/iblock/1e3/1e3d47cab37bb6d29ba15a53981706a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556"/>
            <a:ext cx="9143999" cy="68695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838200"/>
            <a:ext cx="6705600" cy="4572000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C00000"/>
                </a:solidFill>
              </a:rPr>
              <a:t>Люблю я старое советское кино!</a:t>
            </a:r>
            <a:endParaRPr lang="ru-RU" sz="8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http://terraoko.com/wp-content/uploads/2013/12/terraoko-2013-12-22-002-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861"/>
            <a:ext cx="9144000" cy="6880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gallery.ykt.ru/galleries/kino/2012/03/1032047_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0801"/>
            <a:ext cx="9144000" cy="6908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telegraf.com.ua/files/2014/05/ivan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news-play.ru/img.php?aHR0cHM6Ly9pLnl0aW1nLmNvbS92aS9vZkdCNlBXdklTNC9ocWRlZmF1bHQuanB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итальянцы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kinomania.ru/images/frames/800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40719"/>
            <a:ext cx="4495800" cy="4917282"/>
          </a:xfrm>
          <a:prstGeom prst="rect">
            <a:avLst/>
          </a:prstGeom>
          <a:noFill/>
        </p:spPr>
      </p:pic>
      <p:pic>
        <p:nvPicPr>
          <p:cNvPr id="1028" name="Picture 4" descr="http://cs7006.vk.me/v7006485/1e77/G6Yu_Js7qQ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715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www.mirprognozov.ru/uploads/images/load/out_img/97e7aee4e5b4b2cd38ed21746d80ae5a05ba9b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img15.nnm.me/8/a/4/b/b/dd72874622b4ff1d13cd4a8a1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"/>
            <a:ext cx="9144000" cy="6888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Леонид Гайдай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8" name="Picture 4" descr="http://rapidlinks.org/upload/2/13598041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846642" cy="6858000"/>
          </a:xfrm>
          <a:prstGeom prst="rect">
            <a:avLst/>
          </a:prstGeom>
          <a:noFill/>
        </p:spPr>
      </p:pic>
      <p:pic>
        <p:nvPicPr>
          <p:cNvPr id="6" name="Picture 2" descr="http://www.kniga.com/books/assets/product_images/imgs/n167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8625" y="1"/>
            <a:ext cx="4905375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2" name="Picture 4" descr="http://www.libex.ru/dimg/20a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3985" y="1"/>
            <a:ext cx="4980015" cy="6858000"/>
          </a:xfrm>
          <a:prstGeom prst="rect">
            <a:avLst/>
          </a:prstGeom>
          <a:noFill/>
        </p:spPr>
      </p:pic>
      <p:pic>
        <p:nvPicPr>
          <p:cNvPr id="32774" name="Picture 6" descr="http://nashkiev.ua/style/u/afisha/15378/big_pos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484486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s://im1-tub-ru.yandex.net/i?id=667d84d934cf96e15b3ae8ee3f37c363&amp;n=33&amp;h=215&amp;w=358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3548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0" y="274638"/>
            <a:ext cx="3048000" cy="1143000"/>
          </a:xfrm>
        </p:spPr>
        <p:txBody>
          <a:bodyPr/>
          <a:lstStyle/>
          <a:p>
            <a:r>
              <a:rPr lang="ru-RU" dirty="0" smtClean="0"/>
              <a:t>Жизнь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62600" y="1600200"/>
            <a:ext cx="31242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hlinkClick r:id="rId2" action="ppaction://hlinkfile"/>
              </a:rPr>
              <a:t>1</a:t>
            </a:r>
            <a:endParaRPr lang="ru-RU" dirty="0" smtClean="0"/>
          </a:p>
          <a:p>
            <a:r>
              <a:rPr lang="ru-RU" dirty="0" smtClean="0">
                <a:hlinkClick r:id="rId3" action="ppaction://hlinkfile"/>
              </a:rPr>
              <a:t>2</a:t>
            </a:r>
            <a:endParaRPr lang="ru-RU" dirty="0" smtClean="0"/>
          </a:p>
          <a:p>
            <a:r>
              <a:rPr lang="ru-RU" dirty="0" smtClean="0">
                <a:hlinkClick r:id="rId4" action="ppaction://hlinkfile"/>
              </a:rPr>
              <a:t>3</a:t>
            </a:r>
            <a:endParaRPr lang="ru-RU" dirty="0" smtClean="0"/>
          </a:p>
          <a:p>
            <a:r>
              <a:rPr lang="ru-RU" dirty="0" smtClean="0">
                <a:hlinkClick r:id="rId5" action="ppaction://hlinkfile"/>
              </a:rPr>
              <a:t>4</a:t>
            </a:r>
            <a:endParaRPr lang="ru-RU" dirty="0" smtClean="0"/>
          </a:p>
          <a:p>
            <a:r>
              <a:rPr lang="ru-RU" dirty="0" smtClean="0">
                <a:hlinkClick r:id="rId6" action="ppaction://hlinkfile"/>
              </a:rPr>
              <a:t>5</a:t>
            </a:r>
            <a:endParaRPr lang="ru-RU" dirty="0" smtClean="0"/>
          </a:p>
          <a:p>
            <a:r>
              <a:rPr lang="ru-RU" dirty="0" smtClean="0">
                <a:hlinkClick r:id="rId7" action="ppaction://hlinkfile"/>
              </a:rPr>
              <a:t>6</a:t>
            </a:r>
            <a:endParaRPr lang="ru-RU" dirty="0" smtClean="0"/>
          </a:p>
          <a:p>
            <a:r>
              <a:rPr lang="ru-RU" dirty="0" smtClean="0">
                <a:hlinkClick r:id="rId8" action="ppaction://hlinkfile"/>
              </a:rPr>
              <a:t>7</a:t>
            </a:r>
            <a:endParaRPr lang="ru-RU" dirty="0" smtClean="0"/>
          </a:p>
          <a:p>
            <a:r>
              <a:rPr lang="ru-RU" dirty="0" smtClean="0">
                <a:hlinkClick r:id="rId9" action="ppaction://hlinkfile"/>
              </a:rPr>
              <a:t>8</a:t>
            </a:r>
            <a:endParaRPr lang="ru-RU" dirty="0" smtClean="0"/>
          </a:p>
          <a:p>
            <a:r>
              <a:rPr lang="ru-RU" dirty="0" smtClean="0">
                <a:hlinkClick r:id="rId10" action="ppaction://hlinkfile"/>
              </a:rPr>
              <a:t>9</a:t>
            </a:r>
            <a:endParaRPr lang="ru-RU" dirty="0" smtClean="0"/>
          </a:p>
          <a:p>
            <a:r>
              <a:rPr lang="ru-RU" dirty="0" smtClean="0">
                <a:hlinkClick r:id="rId11" action="ppaction://hlinkfile"/>
              </a:rPr>
              <a:t>10</a:t>
            </a:r>
            <a:endParaRPr lang="ru-RU" dirty="0"/>
          </a:p>
        </p:txBody>
      </p:sp>
      <p:pic>
        <p:nvPicPr>
          <p:cNvPr id="35842" name="Picture 2" descr="http://detskoe-pitanie54.ru/a/6791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5486400" cy="698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1.</a:t>
            </a:r>
            <a:r>
              <a:rPr lang="ru-RU" dirty="0" smtClean="0"/>
              <a:t> </a:t>
            </a:r>
            <a:r>
              <a:rPr lang="ru-RU" dirty="0" smtClean="0">
                <a:hlinkClick r:id="rId3" action="ppaction://hlinkfile"/>
              </a:rPr>
              <a:t>2.</a:t>
            </a:r>
            <a:r>
              <a:rPr lang="ru-RU" dirty="0" smtClean="0"/>
              <a:t> </a:t>
            </a:r>
            <a:r>
              <a:rPr lang="ru-RU" dirty="0" smtClean="0">
                <a:hlinkClick r:id="rId4" action="ppaction://hlinkfile"/>
              </a:rPr>
              <a:t>3.</a:t>
            </a:r>
            <a:r>
              <a:rPr lang="ru-RU" dirty="0" smtClean="0"/>
              <a:t> </a:t>
            </a:r>
            <a:r>
              <a:rPr lang="ru-RU" dirty="0" smtClean="0">
                <a:hlinkClick r:id="rId5" action="ppaction://hlinkfile"/>
              </a:rPr>
              <a:t>4.</a:t>
            </a:r>
            <a:r>
              <a:rPr lang="ru-RU" dirty="0" smtClean="0"/>
              <a:t> </a:t>
            </a:r>
            <a:r>
              <a:rPr lang="ru-RU" dirty="0" smtClean="0">
                <a:hlinkClick r:id="rId6" action="ppaction://hlinkfile"/>
              </a:rPr>
              <a:t>5.</a:t>
            </a:r>
            <a:r>
              <a:rPr lang="ru-RU" dirty="0" smtClean="0"/>
              <a:t> </a:t>
            </a:r>
            <a:r>
              <a:rPr lang="ru-RU" dirty="0" smtClean="0">
                <a:hlinkClick r:id="rId7" action="ppaction://hlinkfile"/>
              </a:rPr>
              <a:t>6.</a:t>
            </a:r>
            <a:r>
              <a:rPr lang="ru-RU" dirty="0" smtClean="0"/>
              <a:t> </a:t>
            </a:r>
            <a:r>
              <a:rPr lang="ru-RU" dirty="0" smtClean="0">
                <a:hlinkClick r:id="rId8" action="ppaction://hlinkfile"/>
              </a:rPr>
              <a:t>7.</a:t>
            </a:r>
            <a:r>
              <a:rPr lang="ru-RU" dirty="0" smtClean="0"/>
              <a:t> </a:t>
            </a:r>
            <a:r>
              <a:rPr lang="ru-RU" dirty="0" smtClean="0">
                <a:hlinkClick r:id="rId9" action="ppaction://hlinkfile"/>
              </a:rPr>
              <a:t>8.</a:t>
            </a:r>
            <a:r>
              <a:rPr lang="ru-RU" dirty="0" smtClean="0"/>
              <a:t> </a:t>
            </a:r>
            <a:r>
              <a:rPr lang="ru-RU" dirty="0" smtClean="0">
                <a:hlinkClick r:id="rId10" action="ppaction://hlinkfile"/>
              </a:rPr>
              <a:t>9.</a:t>
            </a:r>
            <a:r>
              <a:rPr lang="ru-RU" dirty="0" smtClean="0"/>
              <a:t> </a:t>
            </a:r>
            <a:r>
              <a:rPr lang="ru-RU" dirty="0" smtClean="0">
                <a:hlinkClick r:id="rId11" action="ppaction://hlinkfile"/>
              </a:rPr>
              <a:t>10</a:t>
            </a:r>
            <a:r>
              <a:rPr lang="ru-RU" dirty="0" smtClean="0">
                <a:hlinkClick r:id="rId12" action="ppaction://hlinkfile"/>
              </a:rPr>
              <a:t>.</a:t>
            </a:r>
            <a:r>
              <a:rPr lang="ru-RU" dirty="0" smtClean="0"/>
              <a:t> </a:t>
            </a:r>
            <a:r>
              <a:rPr lang="ru-RU" dirty="0" smtClean="0">
                <a:hlinkClick r:id="rId13" action="ppaction://hlinkfile"/>
              </a:rPr>
              <a:t>11</a:t>
            </a:r>
            <a:r>
              <a:rPr lang="ru-RU" dirty="0" smtClean="0"/>
              <a:t>. </a:t>
            </a:r>
            <a:r>
              <a:rPr lang="ru-RU" dirty="0" smtClean="0">
                <a:hlinkClick r:id="rId14" action="ppaction://hlinkfile"/>
              </a:rPr>
              <a:t>12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mg10.proshkolu.ru/content/media/pic/std/4000000/3110000/3109556-60b4214771377600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1447800"/>
            <a:ext cx="5410200" cy="5410200"/>
          </a:xfrm>
          <a:prstGeom prst="rect">
            <a:avLst/>
          </a:prstGeom>
          <a:noFill/>
        </p:spPr>
      </p:pic>
      <p:pic>
        <p:nvPicPr>
          <p:cNvPr id="1028" name="Picture 4" descr="http://xn--e1agmcbcelf2b.xn--p1ai/upload/iblock/1ea/12.03%20%D1%84%D1%83%D1%80%D1%81%D0%BE%D0%B2%D0%B0%20%D0%BA%D1%83%D0%BB%D1%8C%D1%82%D1%83%D1%80%D0%B0%20%D0%BA%D0%B8%D0%BD%D0%BE%D1%84%D0%B5%D1%81%D1%82%D0%B8%D0%B2%D0%B0%D0%BB%D1%8C1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57800" y="1371600"/>
            <a:ext cx="3886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2" descr="C:\Users\Useramk\Desktop\Барышня-крестьянка.jpg"/>
          <p:cNvPicPr>
            <a:picLocks noChangeAspect="1" noChangeArrowheads="1"/>
          </p:cNvPicPr>
          <p:nvPr/>
        </p:nvPicPr>
        <p:blipFill>
          <a:blip r:embed="rId2"/>
          <a:srcRect l="5115" r="6250"/>
          <a:stretch>
            <a:fillRect/>
          </a:stretch>
        </p:blipFill>
        <p:spPr bwMode="auto">
          <a:xfrm>
            <a:off x="4101592" y="3657600"/>
            <a:ext cx="504240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http://nravit.ru/uploads/images/s/k/a/skazka_barishnja_krestjanka.jpg"/>
          <p:cNvPicPr>
            <a:picLocks noChangeAspect="1" noChangeArrowheads="1"/>
          </p:cNvPicPr>
          <p:nvPr/>
        </p:nvPicPr>
        <p:blipFill>
          <a:blip r:embed="rId3"/>
          <a:srcRect l="14497" t="14691" r="25912" b="3172"/>
          <a:stretch>
            <a:fillRect/>
          </a:stretch>
        </p:blipFill>
        <p:spPr bwMode="auto">
          <a:xfrm>
            <a:off x="0" y="0"/>
            <a:ext cx="4648200" cy="488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33.fastpic.ru/big/2012/0406/4c/bfeb77cd6d964e7bac7391509a32cb4c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971800"/>
            <a:ext cx="7010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 descr="http://www.kinokritik.com/i/film/photos/KINOKRITIK_COM_Kapitanskaja_dochka_1627769fe2f8102bc513550b98a6ed76_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7038477" cy="320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st.kp.yandex.net/images/article/sm_2298151_04_2013121804482151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578" y="3505200"/>
            <a:ext cx="9178578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2" descr="http://db.trudmore.ru/pictures/5d272c780eb90d8399206205575e1c9e.jpg"/>
          <p:cNvPicPr>
            <a:picLocks noChangeAspect="1" noChangeArrowheads="1"/>
          </p:cNvPicPr>
          <p:nvPr/>
        </p:nvPicPr>
        <p:blipFill>
          <a:blip r:embed="rId3"/>
          <a:srcRect l="26042" r="7291"/>
          <a:stretch>
            <a:fillRect/>
          </a:stretch>
        </p:blipFill>
        <p:spPr bwMode="auto">
          <a:xfrm>
            <a:off x="0" y="0"/>
            <a:ext cx="505326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2" descr="http://i6.imageban.ru/out/2013/07/13/088a698ebd674950d87b48c4dc4ff1ac.jpg"/>
          <p:cNvPicPr>
            <a:picLocks noChangeAspect="1" noChangeArrowheads="1"/>
          </p:cNvPicPr>
          <p:nvPr/>
        </p:nvPicPr>
        <p:blipFill>
          <a:blip r:embed="rId4"/>
          <a:srcRect l="20241" r="24361"/>
          <a:stretch>
            <a:fillRect/>
          </a:stretch>
        </p:blipFill>
        <p:spPr bwMode="auto">
          <a:xfrm>
            <a:off x="5151588" y="0"/>
            <a:ext cx="399241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2" descr="http://cs540103.vk.me/c540102/v540102409/18eb8/A6QONi42c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3935" y="0"/>
            <a:ext cx="5190065" cy="3886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7655" name="Picture 4" descr="http://bookmix.ru/notes/img/notes_14020439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43200"/>
            <a:ext cx="5715000" cy="4114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multiki.arjlover.net/ap/levsha.avi/levsha.avi.imag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876153" cy="3657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2773" name="Picture 2" descr="http://www.divodvd.ru/screenshots/1043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425301"/>
            <a:ext cx="5334000" cy="443269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6" descr="http://www.kinomania.ru/images/frames/5516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419601" cy="3271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 descr="http://t-i.ru/media/cache/c7/6e/c76e2eef4235529d0e101f57c40eaae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3429000"/>
            <a:ext cx="5791200" cy="3429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4821" name="Picture 8" descr="http://cs627120.vk.me/v627120871/24ac/_xSSVoT3I4U.jpg"/>
          <p:cNvPicPr>
            <a:picLocks noChangeAspect="1" noChangeArrowheads="1"/>
          </p:cNvPicPr>
          <p:nvPr/>
        </p:nvPicPr>
        <p:blipFill>
          <a:blip r:embed="rId4"/>
          <a:srcRect l="9970" t="3323" r="7773" b="10266"/>
          <a:stretch>
            <a:fillRect/>
          </a:stretch>
        </p:blipFill>
        <p:spPr bwMode="auto">
          <a:xfrm>
            <a:off x="4724400" y="0"/>
            <a:ext cx="4419600" cy="32419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" y="914400"/>
            <a:ext cx="6781800" cy="115728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Clr>
                <a:schemeClr val="accent1"/>
              </a:buClr>
              <a:buSzPct val="76000"/>
              <a:defRPr/>
            </a:pPr>
            <a:r>
              <a:rPr lang="ru-RU" sz="4800" dirty="0" smtClean="0">
                <a:solidFill>
                  <a:srgbClr val="002060"/>
                </a:solidFill>
                <a:latin typeface="+mn-lt"/>
              </a:rPr>
              <a:t>  </a:t>
            </a:r>
            <a:endParaRPr lang="ru-RU" sz="48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37893" name="Picture 2" descr="http://screenshotcomparison.com/images/1445245043_6718529430.png"/>
          <p:cNvPicPr>
            <a:picLocks noChangeAspect="1" noChangeArrowheads="1"/>
          </p:cNvPicPr>
          <p:nvPr/>
        </p:nvPicPr>
        <p:blipFill>
          <a:blip r:embed="rId2"/>
          <a:srcRect r="5090"/>
          <a:stretch>
            <a:fillRect/>
          </a:stretch>
        </p:blipFill>
        <p:spPr bwMode="auto">
          <a:xfrm>
            <a:off x="0" y="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4" descr="http://www.astrakhan-online.ru/images/cms/data/news/culture/azoritix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96240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2" descr="http://gazeta-severny.ru/wp-content/uploads/2015/12/%D0%A4%D0%BE%D1%82%D0%BE-19.12.jpg"/>
          <p:cNvPicPr>
            <a:picLocks noChangeAspect="1" noChangeArrowheads="1"/>
          </p:cNvPicPr>
          <p:nvPr/>
        </p:nvPicPr>
        <p:blipFill>
          <a:blip r:embed="rId2"/>
          <a:srcRect r="8360"/>
          <a:stretch>
            <a:fillRect/>
          </a:stretch>
        </p:blipFill>
        <p:spPr bwMode="auto">
          <a:xfrm>
            <a:off x="0" y="0"/>
            <a:ext cx="511204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2" descr="http://maxpark.com/static/u/article_image/15/09/16/tmp4s0IAR.jpeg"/>
          <p:cNvPicPr>
            <a:picLocks noChangeAspect="1" noChangeArrowheads="1"/>
          </p:cNvPicPr>
          <p:nvPr/>
        </p:nvPicPr>
        <p:blipFill>
          <a:blip r:embed="rId3"/>
          <a:srcRect l="9291" r="11584"/>
          <a:stretch>
            <a:fillRect/>
          </a:stretch>
        </p:blipFill>
        <p:spPr bwMode="auto">
          <a:xfrm>
            <a:off x="4572000" y="2492829"/>
            <a:ext cx="4572000" cy="436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313" y="928688"/>
            <a:ext cx="8929687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Clr>
                <a:schemeClr val="accent1"/>
              </a:buClr>
              <a:buSzPct val="76000"/>
              <a:defRPr/>
            </a:pPr>
            <a:r>
              <a:rPr lang="ru-RU" sz="4800" dirty="0" smtClean="0">
                <a:solidFill>
                  <a:srgbClr val="002060"/>
                </a:solidFill>
                <a:latin typeface="+mn-lt"/>
              </a:rPr>
              <a:t> </a:t>
            </a:r>
            <a:endParaRPr lang="ru-RU" sz="48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0181" name="Picture 2" descr="http://www.playcast.ru/uploads/2016/03/10/17765972.jpg"/>
          <p:cNvPicPr>
            <a:picLocks noChangeAspect="1" noChangeArrowheads="1"/>
          </p:cNvPicPr>
          <p:nvPr/>
        </p:nvPicPr>
        <p:blipFill>
          <a:blip r:embed="rId2"/>
          <a:srcRect l="16824" t="7813" r="31818"/>
          <a:stretch>
            <a:fillRect/>
          </a:stretch>
        </p:blipFill>
        <p:spPr bwMode="auto">
          <a:xfrm>
            <a:off x="0" y="0"/>
            <a:ext cx="458814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4" descr="http://img1.liveinternet.ru/images/attach/c/6/91/417/91417765_111395.jpg"/>
          <p:cNvPicPr>
            <a:picLocks noChangeAspect="1" noChangeArrowheads="1"/>
          </p:cNvPicPr>
          <p:nvPr/>
        </p:nvPicPr>
        <p:blipFill>
          <a:blip r:embed="rId3"/>
          <a:srcRect l="33215" t="4823" r="9999"/>
          <a:stretch>
            <a:fillRect/>
          </a:stretch>
        </p:blipFill>
        <p:spPr bwMode="auto">
          <a:xfrm>
            <a:off x="4130293" y="3124201"/>
            <a:ext cx="501370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4313" y="785813"/>
            <a:ext cx="8929687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Clr>
                <a:schemeClr val="accent1"/>
              </a:buClr>
              <a:buSzPct val="76000"/>
              <a:defRPr/>
            </a:pPr>
            <a:r>
              <a:rPr lang="ru-RU" sz="4800" dirty="0" smtClean="0">
                <a:solidFill>
                  <a:srgbClr val="002060"/>
                </a:solidFill>
                <a:latin typeface="+mn-lt"/>
              </a:rPr>
              <a:t> </a:t>
            </a:r>
            <a:endParaRPr lang="ru-RU" sz="48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6565" name="Picture 2" descr="http://archive.li/ls8fq/38b1f20ed1dbd47fb185a6e3826565f6a8c8fe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4" y="2362200"/>
            <a:ext cx="5343525" cy="43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4" descr="http://frazy.su/wp-content/uploads/2037/08/125686_600.jpg"/>
          <p:cNvPicPr>
            <a:picLocks noChangeAspect="1" noChangeArrowheads="1"/>
          </p:cNvPicPr>
          <p:nvPr/>
        </p:nvPicPr>
        <p:blipFill>
          <a:blip r:embed="rId3"/>
          <a:srcRect l="2190" r="4640"/>
          <a:stretch>
            <a:fillRect/>
          </a:stretch>
        </p:blipFill>
        <p:spPr bwMode="auto">
          <a:xfrm>
            <a:off x="4114801" y="0"/>
            <a:ext cx="5029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4313" y="785813"/>
            <a:ext cx="8929687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Clr>
                <a:schemeClr val="accent1"/>
              </a:buClr>
              <a:buSzPct val="76000"/>
              <a:defRPr/>
            </a:pPr>
            <a:r>
              <a:rPr lang="ru-RU" sz="4800" dirty="0" smtClean="0">
                <a:solidFill>
                  <a:srgbClr val="002060"/>
                </a:solidFill>
                <a:latin typeface="+mn-lt"/>
              </a:rPr>
              <a:t> </a:t>
            </a:r>
            <a:endParaRPr lang="ru-RU" sz="4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8613" name="AutoShape 2" descr="http://storage.akamai.coub.com/get/b2/p/coub/simple/cw_image/2af9d26c2bb/1a3e854cb5f3b3c175201/cotd_email_1410995679_1395775542_00023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4" name="AutoShape 4" descr="http://storage.akamai.coub.com/get/b2/p/coub/simple/cw_image/2af9d26c2bb/1a3e854cb5f3b3c175201/cotd_email_1410995679_1395775542_00023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8615" name="Picture 2" descr="http://parnasse.ru/images/content_photos/small/fce082d7c0638abf973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7832"/>
            <a:ext cx="8077200" cy="6468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Содержимое 3" descr="&amp;quot;Золушка&amp;quot;. 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828800"/>
            <a:ext cx="396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0015-043-SHarl-perr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124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818cf39e09222cda5db1eaf582be56a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1" y="38862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bryansk.bezformata.ru/content/image18993092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0"/>
            <a:ext cx="2514600" cy="2416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bryansk.bezformata.ru/content/image1899309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0"/>
            <a:ext cx="2514600" cy="24163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42fbf5895295c35a90d04f5d495966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71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47741ed14691a87bb1f9a8d7e3806d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2057400"/>
            <a:ext cx="342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37579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352800"/>
            <a:ext cx="3352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2ee547602d73101821959739062bce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?id=d40e8b99f3af00c2bb6f784b6afbf161&amp;n=33&amp;h=215&amp;w=20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88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0006-005-Morozk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1" y="3505201"/>
            <a:ext cx="2971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_35c59_3520f1ee_M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505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60861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2098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l_cf47784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1" y="4114801"/>
            <a:ext cx="3581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00559633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52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a85e8abd3157fe2353f603cff7823a9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676400"/>
            <a:ext cx="4572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wid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1" y="3886200"/>
            <a:ext cx="4038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i?id=a569135a3a8b628c6471d7547471d75e&amp;n=33&amp;h=215&amp;w=15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19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tri-tolstyak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143000"/>
            <a:ext cx="5181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tri-tolstjak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038601"/>
            <a:ext cx="3505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37069_bi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24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a3db30da8feac85e358845044a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133600"/>
            <a:ext cx="3124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7f7f10d8c42bad3bec94980c796_prev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3886200"/>
            <a:ext cx="3810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?id=db05e4ec5b828553450f3de1f2452533&amp;n=33&amp;h=215&amp;w=16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?id=ce7a49a79a04648ad755049087d4b439&amp;n=33&amp;h=215&amp;w=28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209800"/>
            <a:ext cx="327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a7f75092b93244a631700840d07d51cb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962401"/>
            <a:ext cx="3581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Мультфильмы</a:t>
            </a:r>
            <a:endParaRPr lang="ru-RU" dirty="0"/>
          </a:p>
        </p:txBody>
      </p:sp>
      <p:pic>
        <p:nvPicPr>
          <p:cNvPr id="31746" name="Picture 2" descr="http://duck-tales.com/file/galereya/oblozhki-diskov-i-kasset/CcrQs5JCtF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-kopilka.ru/upload/blogs/17982_0f5c350cec4f4eb2254ecfad0e4ed32a.jp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Василий Ливанов</a:t>
            </a:r>
            <a:endParaRPr lang="ru-RU" dirty="0"/>
          </a:p>
        </p:txBody>
      </p:sp>
      <p:pic>
        <p:nvPicPr>
          <p:cNvPr id="4" name="Содержимое 3" descr="http://ped-kopilka.ru/upload/blogs/17982_36fada38189962edbf6d03047a239de5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8001000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upload/blogs/17982_d913ef77dd5631950bca6585505a9597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7848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Клара </a:t>
            </a:r>
            <a:r>
              <a:rPr lang="ru-RU" dirty="0" err="1" smtClean="0"/>
              <a:t>Румянова</a:t>
            </a:r>
            <a:endParaRPr lang="ru-RU" dirty="0"/>
          </a:p>
        </p:txBody>
      </p:sp>
      <p:pic>
        <p:nvPicPr>
          <p:cNvPr id="4" name="Содержимое 3" descr="http://ped-kopilka.ru/upload/blogs/17982_af1228bc74d7013f96720f3bc2a065b1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924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upload/blogs/17982_b85b90ac86d3aec8c076a869d12481e2.pn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15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Клара </a:t>
            </a:r>
            <a:r>
              <a:rPr lang="ru-RU" dirty="0" err="1" smtClean="0"/>
              <a:t>Румянова</a:t>
            </a:r>
            <a:endParaRPr lang="ru-RU" dirty="0"/>
          </a:p>
        </p:txBody>
      </p:sp>
      <p:pic>
        <p:nvPicPr>
          <p:cNvPr id="4" name="Содержимое 3" descr="http://ped-kopilka.ru/upload/blogs/17982_af1228bc74d7013f96720f3bc2a065b1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924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upload/blogs/17982_93bd2ba8d47dd276a4102ac5c2adfd1b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Лев Дуров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3970" name="Picture 2" descr="https://im1-tub-ru.yandex.net/i?id=08763c3d20e1e642b14e680ddaf7fd51&amp;n=33&amp;h=215&amp;w=2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447800"/>
            <a:ext cx="60198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upload/blogs/17982_6fe31262038d1b06c099427ab8e6b6cf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7848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Геннадий Хазанов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7042" name="Picture 2" descr="http://vdvgazeta.ru/sites/default/files/inline/images/Kor/haza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84582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upload/blogs/17982_0f586cd42927cfb4d903c6df05bd618c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8077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Евгений Леонов</a:t>
            </a:r>
            <a:endParaRPr lang="ru-RU" dirty="0"/>
          </a:p>
        </p:txBody>
      </p:sp>
      <p:pic>
        <p:nvPicPr>
          <p:cNvPr id="4" name="Содержимое 3" descr="http://ped-kopilka.ru/upload/blogs/17982_e568984d424de5115cebf7c602a95c02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792479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-kopilka.ru/upload/blogs/17982_2f85421f08b18af9b9058f0e14f5dd22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305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Василий Ливанов</a:t>
            </a:r>
            <a:endParaRPr lang="ru-RU" dirty="0"/>
          </a:p>
        </p:txBody>
      </p:sp>
      <p:pic>
        <p:nvPicPr>
          <p:cNvPr id="4" name="Содержимое 3" descr="http://ped-kopilka.ru/upload/blogs/17982_36fada38189962edbf6d03047a239de5.jp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8001000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9090" name="Picture 2" descr="http://shkolnie.ru/pars_docs/refs/99/98135/98135_html_m3bd2077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-279536"/>
            <a:ext cx="8001000" cy="6451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err="1" smtClean="0">
                <a:hlinkClick r:id="rId2" tooltip="Зелёная, Рина"/>
              </a:rPr>
              <a:t>Рина</a:t>
            </a:r>
            <a:r>
              <a:rPr lang="ru-RU" u="sng" dirty="0" smtClean="0">
                <a:hlinkClick r:id="rId2" tooltip="Зелёная, Рина"/>
              </a:rPr>
              <a:t> Зелёная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0114" name="Picture 2" descr="http://cs.pikabu.ru/images/big_size_comm/2013-04_2/136521745293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53693"/>
            <a:ext cx="7848600" cy="4961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1138" name="Picture 2" descr="http://www.playing-field.ru/img/2015/051905/18477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66750"/>
            <a:ext cx="7696200" cy="5772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Геннадий Хазанов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7042" name="Picture 2" descr="http://vdvgazeta.ru/sites/default/files/inline/images/Kor/haza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84582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 action="ppaction://hlinkfile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 завтра было кино…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1-tub-ru.yandex.net/i?id=281cf57e3911a9459e4460844bf7466f&amp;n=33&amp;h=215&amp;w=3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b="1" i="1" dirty="0" smtClean="0">
                <a:solidFill>
                  <a:schemeClr val="bg1"/>
                </a:solidFill>
              </a:rPr>
              <a:t>2016</a:t>
            </a:r>
            <a:endParaRPr lang="ru-RU" sz="9600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3886200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 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120 лет со дня первого </a:t>
            </a:r>
            <a:r>
              <a:rPr lang="ru-RU" sz="4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кинопоказа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России </a:t>
            </a:r>
          </a:p>
          <a:p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80 лет «</a:t>
            </a:r>
            <a:r>
              <a:rPr lang="ru-RU" sz="4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Союзмультфильму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bigslide.ru/images/6/5091/960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161</Words>
  <Application>Microsoft Office PowerPoint</Application>
  <PresentationFormat>Экран (4:3)</PresentationFormat>
  <Paragraphs>47</Paragraphs>
  <Slides>76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77" baseType="lpstr">
      <vt:lpstr>Office Theme</vt:lpstr>
      <vt:lpstr>Магия кино и книги</vt:lpstr>
      <vt:lpstr>Презентация PowerPoint</vt:lpstr>
      <vt:lpstr>Презентация PowerPoint</vt:lpstr>
      <vt:lpstr>Презентация PowerPoint</vt:lpstr>
      <vt:lpstr>Презентация PowerPoint</vt:lpstr>
      <vt:lpstr>Гранд-кафе на бульваре Капуцинов, 28 декабря 1895 года! </vt:lpstr>
      <vt:lpstr>тапёр </vt:lpstr>
      <vt:lpstr>Презентация PowerPoint</vt:lpstr>
      <vt:lpstr>Презентация PowerPoint</vt:lpstr>
      <vt:lpstr>Публичный сеанс был устроен 4 мая в театре “Аквариум” в Петербурге</vt:lpstr>
      <vt:lpstr>Владимир Александрович Сашин</vt:lpstr>
      <vt:lpstr>Кинотеатр «Колизей» и «Форум»</vt:lpstr>
      <vt:lpstr>Нам всем кутерьма не даёт передышки, Но вечером вспыхнет волшебный экран, Прогонит дела, надоевшие слишком, Шагнуть в мир кино наступила пора</vt:lpstr>
      <vt:lpstr>Люблю я старое советское кино!</vt:lpstr>
      <vt:lpstr>Презентация PowerPoint</vt:lpstr>
      <vt:lpstr>Презентация PowerPoint</vt:lpstr>
      <vt:lpstr>Презентация PowerPoint</vt:lpstr>
      <vt:lpstr>Презентация PowerPoint</vt:lpstr>
      <vt:lpstr>итальянцы</vt:lpstr>
      <vt:lpstr>Презентация PowerPoint</vt:lpstr>
      <vt:lpstr>Презентация PowerPoint</vt:lpstr>
      <vt:lpstr>Леонид Гайдай </vt:lpstr>
      <vt:lpstr>Презентация PowerPoint</vt:lpstr>
      <vt:lpstr>Презентация PowerPoint</vt:lpstr>
      <vt:lpstr>Жизнь</vt:lpstr>
      <vt:lpstr>1. 2. 3. 4. 5. 6. 7. 8. 9. 10. 11. 12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Василий Ливанов</vt:lpstr>
      <vt:lpstr>Презентация PowerPoint</vt:lpstr>
      <vt:lpstr>Клара Румянова</vt:lpstr>
      <vt:lpstr>Презентация PowerPoint</vt:lpstr>
      <vt:lpstr>Клара Румянова</vt:lpstr>
      <vt:lpstr>Презентация PowerPoint</vt:lpstr>
      <vt:lpstr>Лев Дуров</vt:lpstr>
      <vt:lpstr>Презентация PowerPoint</vt:lpstr>
      <vt:lpstr>Геннадий Хазанов</vt:lpstr>
      <vt:lpstr>Презентация PowerPoint</vt:lpstr>
      <vt:lpstr>Евгений Леонов</vt:lpstr>
      <vt:lpstr>Презентация PowerPoint</vt:lpstr>
      <vt:lpstr>Василий Ливанов</vt:lpstr>
      <vt:lpstr>Презентация PowerPoint</vt:lpstr>
      <vt:lpstr>Рина Зелёная </vt:lpstr>
      <vt:lpstr>Презентация PowerPoint</vt:lpstr>
      <vt:lpstr>Геннадий Хазанов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2016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Магия кино и книги</dc:title>
  <cp:lastModifiedBy>Галина Петровна</cp:lastModifiedBy>
  <cp:revision>54</cp:revision>
  <dcterms:modified xsi:type="dcterms:W3CDTF">2016-06-26T06:04:23Z</dcterms:modified>
</cp:coreProperties>
</file>