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71" r:id="rId6"/>
    <p:sldId id="259" r:id="rId7"/>
    <p:sldId id="261" r:id="rId8"/>
    <p:sldId id="274" r:id="rId9"/>
    <p:sldId id="262" r:id="rId10"/>
    <p:sldId id="275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660066"/>
    <a:srgbClr val="0000FF"/>
    <a:srgbClr val="99CCFF"/>
    <a:srgbClr val="800000"/>
    <a:srgbClr val="0099CC"/>
    <a:srgbClr val="0066FF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2CBBB-60A5-4DB1-A5A3-FC4392B5B3FD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82CDA-7BCD-4A82-AA62-C76630948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80434-ED23-4249-AFF0-00AF4895596F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10B11-BAE2-424A-976C-6DBB32D6D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7325D-9BCC-410E-BB50-D72A9C06E7AD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486D9-7FEE-47D8-A50C-CCB125E65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4B496-6E3B-4E10-9D90-F076A8ADB4C2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4EB00-BDC4-43D6-AEEE-42963C79F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E51DA-294E-4F8F-9082-16A859683A2C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0E9B1-8D26-440A-B4C5-DD4421C06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7B04E-D6A9-49DE-8216-860C4169B8A9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89BC9-7685-4A7B-90C5-CA758E7DE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C8A06-BAE3-48AA-9B60-A0F61DC7E471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5226A-602B-4A80-A2AC-E64995C25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4B780-CEAB-4639-AA69-43A52CE8CCD4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9F027-51C6-4605-896A-5D23FA999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8B337-2DAA-4AA9-B5A0-D5D5B3C8E3C0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AE0DF-4D29-4912-BAD9-6D46ED0904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E2A6A-725B-4686-BC6C-9CB440EBD90B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1F4D3-C23F-437B-A789-453A519D1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3FDD0-C255-4F0B-ACDA-3F9A026D4F41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4F4A4-4F6A-4F5A-BBFF-39C5AECB8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20E265-A693-4C0F-A4E0-EEBA41F83CAD}" type="datetimeFigureOut">
              <a:rPr lang="ru-RU"/>
              <a:pPr>
                <a:defRPr/>
              </a:pPr>
              <a:t>30.06.2016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4CC41B-2B1C-42C8-83E9-82B54311C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1" r:id="rId4"/>
    <p:sldLayoutId id="2147483735" r:id="rId5"/>
    <p:sldLayoutId id="2147483730" r:id="rId6"/>
    <p:sldLayoutId id="2147483736" r:id="rId7"/>
    <p:sldLayoutId id="2147483737" r:id="rId8"/>
    <p:sldLayoutId id="2147483738" r:id="rId9"/>
    <p:sldLayoutId id="2147483729" r:id="rId10"/>
    <p:sldLayoutId id="214748373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91;&#1088;&#1086;&#1082;&#1080;%201\6%20&#1082;&#1083;&#1072;&#1089;&#1089;\&#1050;&#1072;&#1085;&#1100;&#1086;&#1085;%20&#1050;&#1086;&#1083;&#1086;&#1088;&#1072;&#1076;&#1086;.m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000108"/>
            <a:ext cx="8643998" cy="3357586"/>
          </a:xfrm>
          <a:prstGeom prst="rect">
            <a:avLst/>
          </a:prstGeom>
          <a:noFill/>
        </p:spPr>
        <p:txBody>
          <a:bodyPr wrap="none">
            <a:prstTxWarp prst="textDeflateBottom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Внешние силы, создающие рельеф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5651500" y="5305425"/>
            <a:ext cx="32146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0070C0"/>
                </a:solidFill>
                <a:latin typeface="Arial Black" pitchFamily="34" charset="0"/>
              </a:rPr>
              <a:t>Урок географии в 6 классе</a:t>
            </a:r>
            <a:endParaRPr lang="ru-RU" sz="2400">
              <a:solidFill>
                <a:srgbClr val="0070C0"/>
              </a:solidFill>
            </a:endParaRPr>
          </a:p>
          <a:p>
            <a:pPr algn="ctr"/>
            <a:r>
              <a:rPr lang="ru-RU" sz="2400">
                <a:solidFill>
                  <a:srgbClr val="0070C0"/>
                </a:solidFill>
              </a:rPr>
              <a:t>Учитель географии Полякова Л. С.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14313" y="357188"/>
            <a:ext cx="87153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Arial Black" pitchFamily="34" charset="0"/>
              </a:rPr>
              <a:t>Выветривание</a:t>
            </a:r>
            <a:r>
              <a:rPr lang="ru-RU">
                <a:latin typeface="Arial Black" pitchFamily="34" charset="0"/>
              </a:rPr>
              <a:t> </a:t>
            </a:r>
            <a:r>
              <a:rPr lang="ru-RU">
                <a:solidFill>
                  <a:srgbClr val="002060"/>
                </a:solidFill>
                <a:latin typeface="Arial Black" pitchFamily="34" charset="0"/>
              </a:rPr>
              <a:t>– процесс разрушения и преобразования горных пород.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28625" y="1143000"/>
            <a:ext cx="6429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>
              <a:buFont typeface="Arial" charset="0"/>
              <a:buChar char="•"/>
            </a:pPr>
            <a:r>
              <a:rPr lang="ru-RU" sz="4000">
                <a:solidFill>
                  <a:srgbClr val="0000FF"/>
                </a:solidFill>
                <a:latin typeface="Arial Black" pitchFamily="34" charset="0"/>
              </a:rPr>
              <a:t> физическое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57375" y="1785938"/>
            <a:ext cx="5429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 algn="ctr">
              <a:buFont typeface="Arial" charset="0"/>
              <a:buChar char="•"/>
            </a:pPr>
            <a:r>
              <a:rPr lang="ru-RU" sz="4000">
                <a:solidFill>
                  <a:srgbClr val="0000FF"/>
                </a:solidFill>
                <a:latin typeface="Arial Black" pitchFamily="34" charset="0"/>
              </a:rPr>
              <a:t> химическое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28750" y="2500313"/>
            <a:ext cx="75009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4" algn="ctr">
              <a:buFont typeface="Arial" charset="0"/>
              <a:buChar char="•"/>
            </a:pPr>
            <a:r>
              <a:rPr lang="ru-RU" sz="4000">
                <a:solidFill>
                  <a:srgbClr val="0000FF"/>
                </a:solidFill>
                <a:latin typeface="Arial Black" pitchFamily="34" charset="0"/>
              </a:rPr>
              <a:t> биологическое</a:t>
            </a:r>
          </a:p>
        </p:txBody>
      </p:sp>
      <p:pic>
        <p:nvPicPr>
          <p:cNvPr id="6" name="Рисунок 5" descr="Внешние силы. Выветривание.jpg"/>
          <p:cNvPicPr>
            <a:picLocks noChangeAspect="1"/>
          </p:cNvPicPr>
          <p:nvPr/>
        </p:nvPicPr>
        <p:blipFill>
          <a:blip r:embed="rId2"/>
          <a:srcRect t="16251"/>
          <a:stretch>
            <a:fillRect/>
          </a:stretch>
        </p:blipFill>
        <p:spPr bwMode="auto">
          <a:xfrm>
            <a:off x="928688" y="3071813"/>
            <a:ext cx="707231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0"/>
            <a:ext cx="8438400" cy="1071546"/>
          </a:xfrm>
          <a:prstGeom prst="rect">
            <a:avLst/>
          </a:prstGeom>
          <a:noFill/>
        </p:spPr>
        <p:txBody>
          <a:bodyPr wrap="none">
            <a:prstTxWarp prst="textDeflateBottom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Действие силы тяжести</a:t>
            </a:r>
            <a:endParaRPr lang="ru-RU" sz="5400" b="1" dirty="0">
              <a:ln w="24500" cmpd="dbl">
                <a:solidFill>
                  <a:srgbClr val="FFFF00"/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214438"/>
            <a:ext cx="407193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7030A0"/>
                </a:solidFill>
                <a:latin typeface="Arial Black" pitchFamily="34" charset="0"/>
              </a:rPr>
              <a:t>Оползни</a:t>
            </a:r>
            <a:r>
              <a:rPr lang="ru-RU">
                <a:latin typeface="Franklin Gothic Book" pitchFamily="34" charset="0"/>
              </a:rPr>
              <a:t> </a:t>
            </a:r>
            <a:r>
              <a:rPr lang="ru-RU" b="1">
                <a:solidFill>
                  <a:srgbClr val="002060"/>
                </a:solidFill>
                <a:latin typeface="Franklin Gothic Book" pitchFamily="34" charset="0"/>
              </a:rPr>
              <a:t>– сползание масс горных пород вниз по склону.</a:t>
            </a:r>
          </a:p>
        </p:txBody>
      </p:sp>
      <p:pic>
        <p:nvPicPr>
          <p:cNvPr id="4" name="Рисунок 3" descr="оп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1143000"/>
            <a:ext cx="50006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ополз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00250"/>
            <a:ext cx="5834063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57188"/>
            <a:ext cx="7929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660066"/>
                </a:solidFill>
                <a:latin typeface="Arial Black" pitchFamily="34" charset="0"/>
              </a:rPr>
              <a:t>Сели </a:t>
            </a:r>
            <a:r>
              <a:rPr lang="ru-RU" sz="2000" b="1" i="1">
                <a:solidFill>
                  <a:srgbClr val="002060"/>
                </a:solidFill>
                <a:latin typeface="Century Gothic" pitchFamily="34" charset="0"/>
              </a:rPr>
              <a:t>– грязекаменные потоки.</a:t>
            </a:r>
          </a:p>
        </p:txBody>
      </p:sp>
      <p:pic>
        <p:nvPicPr>
          <p:cNvPr id="5" name="Рисунок 4" descr="се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4643438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ел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928688"/>
            <a:ext cx="4500562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Селевой поток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1428750"/>
            <a:ext cx="8072438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313" y="285750"/>
            <a:ext cx="871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FF"/>
                </a:solidFill>
                <a:latin typeface="Arial Black" pitchFamily="34" charset="0"/>
              </a:rPr>
              <a:t>В горных районах возникают </a:t>
            </a:r>
            <a:r>
              <a:rPr lang="ru-RU" sz="2800" i="1" u="sng">
                <a:solidFill>
                  <a:srgbClr val="FF0000"/>
                </a:solidFill>
                <a:latin typeface="Arial Black" pitchFamily="34" charset="0"/>
              </a:rPr>
              <a:t>курумы</a:t>
            </a:r>
            <a:r>
              <a:rPr lang="ru-RU">
                <a:solidFill>
                  <a:srgbClr val="0000FF"/>
                </a:solidFill>
                <a:latin typeface="Arial Black" pitchFamily="34" charset="0"/>
              </a:rPr>
              <a:t> – каменные россыпи.</a:t>
            </a:r>
          </a:p>
        </p:txBody>
      </p:sp>
      <p:pic>
        <p:nvPicPr>
          <p:cNvPr id="5" name="Рисунок 4" descr="курум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143000"/>
            <a:ext cx="84296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142852"/>
            <a:ext cx="9144001" cy="923330"/>
          </a:xfrm>
          <a:prstGeom prst="rect">
            <a:avLst/>
          </a:prstGeom>
          <a:noFill/>
        </p:spPr>
        <p:txBody>
          <a:bodyPr wrap="none">
            <a:prstTxWarp prst="textInflat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Деятельность текучих вод</a:t>
            </a:r>
            <a:endParaRPr lang="ru-RU" sz="5400" b="1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43000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  <a:cs typeface="+mn-cs"/>
              </a:rPr>
              <a:t>Овраги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+mn-cs"/>
              </a:rPr>
              <a:t>– образуются в рыхлых осадочных породах в результате их временными потоками дождевых и талых снеговых вод.</a:t>
            </a:r>
            <a:endParaRPr lang="ru-RU" sz="2000" b="1" dirty="0">
              <a:solidFill>
                <a:srgbClr val="002060"/>
              </a:solidFill>
              <a:latin typeface="Century Gothic" pitchFamily="34" charset="0"/>
              <a:cs typeface="+mn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3071813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00FF"/>
                </a:solidFill>
                <a:latin typeface="Arial Black" pitchFamily="34" charset="0"/>
              </a:rPr>
              <a:t>Каньон </a:t>
            </a:r>
          </a:p>
        </p:txBody>
      </p:sp>
      <p:pic>
        <p:nvPicPr>
          <p:cNvPr id="8" name="Рисунок 7" descr="каньон.jpg"/>
          <p:cNvPicPr>
            <a:picLocks noChangeAspect="1"/>
          </p:cNvPicPr>
          <p:nvPr/>
        </p:nvPicPr>
        <p:blipFill>
          <a:blip r:embed="rId2"/>
          <a:srcRect b="2856"/>
          <a:stretch>
            <a:fillRect/>
          </a:stretch>
        </p:blipFill>
        <p:spPr bwMode="auto">
          <a:xfrm>
            <a:off x="2643188" y="1857375"/>
            <a:ext cx="650081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 колорадо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313"/>
            <a:ext cx="4357688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214290"/>
            <a:ext cx="821537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Каньон Колорадо </a:t>
            </a:r>
            <a:endParaRPr lang="ru-RU" sz="5400" b="1" dirty="0">
              <a:ln w="12700">
                <a:solidFill>
                  <a:srgbClr val="FFC000"/>
                </a:solidFill>
                <a:prstDash val="solid"/>
              </a:ln>
              <a:solidFill>
                <a:srgbClr val="8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Рисунок 5" descr="кан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714500"/>
            <a:ext cx="46434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ньон Колорадо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8" y="642938"/>
            <a:ext cx="842962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н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72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е1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1500188"/>
            <a:ext cx="4000500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нешние силы. Текучая вод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14438"/>
            <a:ext cx="8501062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214290"/>
            <a:ext cx="6858048" cy="923330"/>
          </a:xfrm>
          <a:prstGeom prst="rect">
            <a:avLst/>
          </a:prstGeom>
          <a:noFill/>
        </p:spPr>
        <p:txBody>
          <a:bodyPr>
            <a:prstTxWarp prst="textChevronInverted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Речные долины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313" y="142875"/>
            <a:ext cx="89296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Arial Black" pitchFamily="34" charset="0"/>
              </a:rPr>
              <a:t>Карст</a:t>
            </a:r>
            <a:r>
              <a:rPr lang="ru-RU" sz="2400">
                <a:latin typeface="Arial Black" pitchFamily="34" charset="0"/>
              </a:rPr>
              <a:t> </a:t>
            </a:r>
            <a:r>
              <a:rPr lang="ru-RU" sz="2000" b="1" i="1">
                <a:solidFill>
                  <a:srgbClr val="0000FF"/>
                </a:solidFill>
                <a:latin typeface="Century Gothic" pitchFamily="34" charset="0"/>
              </a:rPr>
              <a:t>– явление связанные с растворение горных пород поверхностными и подземными водами.</a:t>
            </a:r>
          </a:p>
        </p:txBody>
      </p:sp>
      <p:pic>
        <p:nvPicPr>
          <p:cNvPr id="6" name="Рисунок 5" descr="пещ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071563"/>
            <a:ext cx="8643937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пещ1.jpg"/>
          <p:cNvPicPr>
            <a:picLocks noChangeAspect="1"/>
          </p:cNvPicPr>
          <p:nvPr/>
        </p:nvPicPr>
        <p:blipFill>
          <a:blip r:embed="rId3"/>
          <a:srcRect b="4688"/>
          <a:stretch>
            <a:fillRect/>
          </a:stretch>
        </p:blipFill>
        <p:spPr bwMode="auto">
          <a:xfrm>
            <a:off x="0" y="1071563"/>
            <a:ext cx="528637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85720" y="1071546"/>
            <a:ext cx="8429684" cy="2143139"/>
          </a:xfrm>
          <a:prstGeom prst="rect">
            <a:avLst/>
          </a:prstGeom>
          <a:noFill/>
        </p:spPr>
        <p:txBody>
          <a:bodyPr wrap="none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Карстовые формы </a:t>
            </a:r>
            <a:endParaRPr lang="ru-RU" sz="5400" b="1" dirty="0">
              <a:ln w="11430">
                <a:solidFill>
                  <a:schemeClr val="bg1">
                    <a:lumMod val="95000"/>
                  </a:schemeClr>
                </a:solidFill>
              </a:ln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43000" y="0"/>
            <a:ext cx="6929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0066FF"/>
                </a:solidFill>
                <a:latin typeface="Monotype Corsiva" pitchFamily="66" charset="0"/>
              </a:rPr>
              <a:t>Мамонтова пещера </a:t>
            </a:r>
          </a:p>
        </p:txBody>
      </p:sp>
      <p:pic>
        <p:nvPicPr>
          <p:cNvPr id="6" name="Рисунок 5" descr="мамонто пещ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214438"/>
            <a:ext cx="8643938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ам 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52863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2938" y="285750"/>
            <a:ext cx="8215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FF"/>
                </a:solidFill>
                <a:latin typeface="Century Gothic" pitchFamily="34" charset="0"/>
              </a:rPr>
              <a:t>Самая длинная система пещер протяженностью 571 км . Мамонтова пещера в США.</a:t>
            </a:r>
          </a:p>
        </p:txBody>
      </p:sp>
      <p:pic>
        <p:nvPicPr>
          <p:cNvPr id="6" name="Рисунок 5" descr="мамонт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39587">
            <a:off x="5005388" y="1768475"/>
            <a:ext cx="4214812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0"/>
            <a:ext cx="6500858" cy="1071546"/>
          </a:xfrm>
          <a:prstGeom prst="rect">
            <a:avLst/>
          </a:prstGeom>
          <a:noFill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99CC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Сталактиты</a:t>
            </a:r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 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сталак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143000"/>
            <a:ext cx="5715000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тал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28938"/>
            <a:ext cx="45720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214290"/>
            <a:ext cx="6357982" cy="923330"/>
          </a:xfrm>
          <a:prstGeom prst="rect">
            <a:avLst/>
          </a:prstGeom>
          <a:noFill/>
        </p:spPr>
        <p:txBody>
          <a:bodyPr wrap="none">
            <a:prstTxWarp prst="textDeflat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воронки</a:t>
            </a:r>
            <a:endParaRPr lang="ru-RU" sz="54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ворон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38"/>
            <a:ext cx="52863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орон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2990850"/>
            <a:ext cx="41433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00" y="0"/>
            <a:ext cx="718215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Деятельность ветра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43000"/>
            <a:ext cx="91440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u="sng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  <a:cs typeface="+mn-cs"/>
              </a:rPr>
              <a:t>Эоловые формы рельефа </a:t>
            </a:r>
            <a:r>
              <a:rPr lang="ru-RU" sz="2000" b="1" dirty="0">
                <a:solidFill>
                  <a:srgbClr val="0000FF"/>
                </a:solidFill>
                <a:latin typeface="Century Gothic" pitchFamily="34" charset="0"/>
                <a:cs typeface="+mn-cs"/>
              </a:rPr>
              <a:t>– на открытых безлесных пространствах ветер перемещает гигантские скопления песчаных или глинистых частиц.</a:t>
            </a:r>
            <a:endParaRPr lang="ru-RU" sz="2000" b="1" dirty="0">
              <a:solidFill>
                <a:srgbClr val="0000FF"/>
              </a:solidFill>
              <a:latin typeface="Century Gothic" pitchFamily="34" charset="0"/>
              <a:cs typeface="+mn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3357563"/>
            <a:ext cx="3000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u="sng">
                <a:solidFill>
                  <a:srgbClr val="800000"/>
                </a:solidFill>
                <a:latin typeface="Arial Black" pitchFamily="34" charset="0"/>
              </a:rPr>
              <a:t>Барханы </a:t>
            </a:r>
            <a:r>
              <a:rPr lang="ru-RU" sz="2000" i="1">
                <a:solidFill>
                  <a:srgbClr val="800000"/>
                </a:solidFill>
                <a:latin typeface="Arial Black" pitchFamily="34" charset="0"/>
              </a:rPr>
              <a:t>– песчаные холмы.</a:t>
            </a:r>
          </a:p>
        </p:txBody>
      </p:sp>
      <p:pic>
        <p:nvPicPr>
          <p:cNvPr id="8" name="Рисунок 7" descr="барх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8313" y="2214563"/>
            <a:ext cx="6135687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" descr="барх.jpg"/>
          <p:cNvPicPr>
            <a:picLocks noChangeAspect="1"/>
          </p:cNvPicPr>
          <p:nvPr/>
        </p:nvPicPr>
        <p:blipFill>
          <a:blip r:embed="rId2"/>
          <a:srcRect t="9593"/>
          <a:stretch>
            <a:fillRect/>
          </a:stretch>
        </p:blipFill>
        <p:spPr bwMode="auto">
          <a:xfrm>
            <a:off x="214313" y="1214438"/>
            <a:ext cx="8786812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357188" y="285750"/>
            <a:ext cx="8429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FF"/>
                </a:solidFill>
                <a:latin typeface="Arial Black" pitchFamily="34" charset="0"/>
              </a:rPr>
              <a:t>Достигают высоты 100м. </a:t>
            </a:r>
          </a:p>
          <a:p>
            <a:pPr algn="ctr"/>
            <a:r>
              <a:rPr lang="ru-RU" sz="2000" b="1">
                <a:solidFill>
                  <a:srgbClr val="0000FF"/>
                </a:solidFill>
                <a:latin typeface="Arial Black" pitchFamily="34" charset="0"/>
              </a:rPr>
              <a:t> Сверху барханы имеют вид серпа.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42852"/>
            <a:ext cx="8414868" cy="923330"/>
          </a:xfrm>
          <a:prstGeom prst="rect">
            <a:avLst/>
          </a:prstGeom>
          <a:noFill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90033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Деятельность человека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990033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63" y="1928813"/>
            <a:ext cx="3786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00FF"/>
                </a:solidFill>
                <a:latin typeface="Arial Black" pitchFamily="34" charset="0"/>
              </a:rPr>
              <a:t>Карьер </a:t>
            </a:r>
          </a:p>
        </p:txBody>
      </p:sp>
      <p:pic>
        <p:nvPicPr>
          <p:cNvPr id="6" name="Рисунок 5" descr="кар1.jpg"/>
          <p:cNvPicPr>
            <a:picLocks noChangeAspect="1"/>
          </p:cNvPicPr>
          <p:nvPr/>
        </p:nvPicPr>
        <p:blipFill>
          <a:blip r:embed="rId2"/>
          <a:srcRect t="6622"/>
          <a:stretch>
            <a:fillRect/>
          </a:stretch>
        </p:blipFill>
        <p:spPr bwMode="auto">
          <a:xfrm>
            <a:off x="4786313" y="1071563"/>
            <a:ext cx="4357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рьер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1813"/>
            <a:ext cx="47148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86313" y="4929188"/>
            <a:ext cx="435768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800000"/>
                </a:solidFill>
                <a:latin typeface="Century Gothic" pitchFamily="34" charset="0"/>
              </a:rPr>
              <a:t>Формы рельефа созданные человеком называются </a:t>
            </a:r>
            <a:r>
              <a:rPr lang="ru-RU" sz="2800" b="1" i="1" u="sng">
                <a:solidFill>
                  <a:srgbClr val="0000FF"/>
                </a:solidFill>
                <a:latin typeface="Century Gothic" pitchFamily="34" charset="0"/>
              </a:rPr>
              <a:t>антропогенными.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3"/>
          <p:cNvSpPr txBox="1">
            <a:spLocks noChangeArrowheads="1"/>
          </p:cNvSpPr>
          <p:nvPr/>
        </p:nvSpPr>
        <p:spPr bwMode="auto">
          <a:xfrm>
            <a:off x="0" y="214313"/>
            <a:ext cx="8858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i="1" u="sng">
                <a:solidFill>
                  <a:srgbClr val="C00000"/>
                </a:solidFill>
                <a:latin typeface="Arial Black" pitchFamily="34" charset="0"/>
              </a:rPr>
              <a:t>Эрозия</a:t>
            </a:r>
            <a:r>
              <a:rPr lang="ru-RU" sz="280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ru-RU" sz="2000">
                <a:solidFill>
                  <a:srgbClr val="0000FF"/>
                </a:solidFill>
                <a:latin typeface="Arial Black" pitchFamily="34" charset="0"/>
              </a:rPr>
              <a:t>– движущая вода и ветер выполняют огромную разрушительную силу.</a:t>
            </a:r>
          </a:p>
        </p:txBody>
      </p:sp>
      <p:sp>
        <p:nvSpPr>
          <p:cNvPr id="31746" name="TextBox 4"/>
          <p:cNvSpPr txBox="1">
            <a:spLocks noChangeArrowheads="1"/>
          </p:cNvSpPr>
          <p:nvPr/>
        </p:nvSpPr>
        <p:spPr bwMode="auto">
          <a:xfrm>
            <a:off x="571500" y="1428750"/>
            <a:ext cx="8572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0066"/>
                </a:solidFill>
                <a:latin typeface="Arial Black" pitchFamily="34" charset="0"/>
              </a:rPr>
              <a:t>Эрозии способствует и хозяйственная деятельность людей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857224" y="1857364"/>
            <a:ext cx="1285884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748" name="TextBox 7"/>
          <p:cNvSpPr txBox="1">
            <a:spLocks noChangeArrowheads="1"/>
          </p:cNvSpPr>
          <p:nvPr/>
        </p:nvSpPr>
        <p:spPr bwMode="auto">
          <a:xfrm>
            <a:off x="0" y="2643188"/>
            <a:ext cx="2214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  <a:latin typeface="Arial Black" pitchFamily="34" charset="0"/>
              </a:rPr>
              <a:t>Распашка склонов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3643306" y="2000240"/>
            <a:ext cx="857256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750" name="TextBox 10"/>
          <p:cNvSpPr txBox="1">
            <a:spLocks noChangeArrowheads="1"/>
          </p:cNvSpPr>
          <p:nvPr/>
        </p:nvSpPr>
        <p:spPr bwMode="auto">
          <a:xfrm>
            <a:off x="3500438" y="2714625"/>
            <a:ext cx="1785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  <a:latin typeface="Arial Black" pitchFamily="34" charset="0"/>
              </a:rPr>
              <a:t>Вырубка леса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6786578" y="185736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752" name="TextBox 13"/>
          <p:cNvSpPr txBox="1">
            <a:spLocks noChangeArrowheads="1"/>
          </p:cNvSpPr>
          <p:nvPr/>
        </p:nvSpPr>
        <p:spPr bwMode="auto">
          <a:xfrm>
            <a:off x="5643563" y="2643188"/>
            <a:ext cx="3143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  <a:latin typeface="Arial Black" pitchFamily="34" charset="0"/>
              </a:rPr>
              <a:t>Неумеренный выпас скота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2107389" y="2607463"/>
            <a:ext cx="157163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754" name="TextBox 16"/>
          <p:cNvSpPr txBox="1">
            <a:spLocks noChangeArrowheads="1"/>
          </p:cNvSpPr>
          <p:nvPr/>
        </p:nvSpPr>
        <p:spPr bwMode="auto">
          <a:xfrm>
            <a:off x="1785938" y="3429000"/>
            <a:ext cx="2500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990033"/>
                </a:solidFill>
                <a:latin typeface="Arial Black" pitchFamily="34" charset="0"/>
              </a:rPr>
              <a:t>Прокладка дорог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42852"/>
            <a:ext cx="86617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99CC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Деятельность ледников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99CC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32770" name="TextBox 4"/>
          <p:cNvSpPr txBox="1">
            <a:spLocks noChangeArrowheads="1"/>
          </p:cNvSpPr>
          <p:nvPr/>
        </p:nvSpPr>
        <p:spPr bwMode="auto">
          <a:xfrm>
            <a:off x="1500188" y="1571625"/>
            <a:ext cx="4929187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  <a:p>
            <a:pPr>
              <a:buFont typeface="Arial" charset="0"/>
              <a:buChar char="•"/>
            </a:pPr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  <a:p>
            <a:pPr>
              <a:buFont typeface="Arial" charset="0"/>
              <a:buChar char="•"/>
            </a:pPr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  <a:p>
            <a:pPr>
              <a:buFont typeface="Arial" charset="0"/>
              <a:buChar char="•"/>
            </a:pPr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  <a:p>
            <a:pPr>
              <a:buFont typeface="Arial" charset="0"/>
              <a:buChar char="•"/>
            </a:pPr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  <a:p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  <a:p>
            <a:endParaRPr lang="ru-RU" sz="2800" b="1" i="1">
              <a:solidFill>
                <a:srgbClr val="0000FF"/>
              </a:solidFill>
              <a:latin typeface="Century Gothic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00125" y="1428750"/>
            <a:ext cx="6572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i="1">
                <a:solidFill>
                  <a:srgbClr val="0000FF"/>
                </a:solidFill>
                <a:latin typeface="Franklin Gothic Book" pitchFamily="34" charset="0"/>
              </a:rPr>
              <a:t> </a:t>
            </a:r>
            <a:r>
              <a:rPr lang="ru-RU" sz="3200" b="1" i="1">
                <a:solidFill>
                  <a:srgbClr val="0000FF"/>
                </a:solidFill>
                <a:latin typeface="Arial Black" pitchFamily="34" charset="0"/>
              </a:rPr>
              <a:t>моренные холмы и гряды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85813" y="2500313"/>
            <a:ext cx="7000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 i="1">
                <a:solidFill>
                  <a:srgbClr val="0000FF"/>
                </a:solidFill>
                <a:latin typeface="Arial Black" pitchFamily="34" charset="0"/>
              </a:rPr>
              <a:t>Зандры – песчаные равнины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571625" y="3571875"/>
            <a:ext cx="6429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3200" i="1">
                <a:solidFill>
                  <a:srgbClr val="0000FF"/>
                </a:solidFill>
                <a:latin typeface="Arial Black" pitchFamily="34" charset="0"/>
              </a:rPr>
              <a:t>Ледниковые озера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170</TotalTime>
  <Words>145</Words>
  <Application>Microsoft Office PowerPoint</Application>
  <PresentationFormat>Экран (4:3)</PresentationFormat>
  <Paragraphs>34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9</vt:i4>
      </vt:variant>
      <vt:variant>
        <vt:lpstr>Заголовки слайдов</vt:lpstr>
      </vt:variant>
      <vt:variant>
        <vt:i4>20</vt:i4>
      </vt:variant>
    </vt:vector>
  </HeadingPairs>
  <TitlesOfParts>
    <vt:vector size="37" baseType="lpstr">
      <vt:lpstr>Franklin Gothic Book</vt:lpstr>
      <vt:lpstr>Arial</vt:lpstr>
      <vt:lpstr>Franklin Gothic Medium</vt:lpstr>
      <vt:lpstr>Wingdings 2</vt:lpstr>
      <vt:lpstr>Calibri</vt:lpstr>
      <vt:lpstr>Arial Black</vt:lpstr>
      <vt:lpstr>Century Gothic</vt:lpstr>
      <vt:lpstr>Monotype Corsiva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123</cp:lastModifiedBy>
  <cp:revision>18</cp:revision>
  <dcterms:created xsi:type="dcterms:W3CDTF">2010-12-05T16:32:18Z</dcterms:created>
  <dcterms:modified xsi:type="dcterms:W3CDTF">2016-06-30T03:22:32Z</dcterms:modified>
</cp:coreProperties>
</file>