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279" r:id="rId4"/>
    <p:sldId id="280" r:id="rId5"/>
    <p:sldId id="283" r:id="rId6"/>
    <p:sldId id="284" r:id="rId7"/>
    <p:sldId id="286" r:id="rId8"/>
    <p:sldId id="285" r:id="rId9"/>
    <p:sldId id="282" r:id="rId10"/>
    <p:sldId id="287" r:id="rId11"/>
    <p:sldId id="288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FBD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36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D2E76-49D7-411C-BDB4-0BECDC0DB8DD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52233-F041-4E6B-8A26-0D2834755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verniedruzaj.ucoz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g0.liveinternet.ru/images/attach/c/3/75/907/75907144_reptilii5.gif" TargetMode="External"/><Relationship Id="rId2" Type="http://schemas.openxmlformats.org/officeDocument/2006/relationships/hyperlink" Target="http://fonris.ru/_ph/2/2/434529783.jpg?142401768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614628.vk.me/v614628468/19ccd/ygjpyqNaKK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5572140"/>
            <a:ext cx="3071834" cy="114300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Автор работы: </a:t>
            </a:r>
          </a:p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заместитель директора по УВР</a:t>
            </a:r>
          </a:p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МБОУ СОШ № 2</a:t>
            </a:r>
          </a:p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г. Гагарина  Смоленской области</a:t>
            </a:r>
          </a:p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Наталья Николаевна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Покровкова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master-klass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72" y="214290"/>
            <a:ext cx="1271590" cy="16869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71604" y="1857364"/>
            <a:ext cx="5214974" cy="264320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Тренажер по </a:t>
            </a:r>
            <a:r>
              <a:rPr lang="ru-RU" sz="2800" dirty="0" smtClean="0">
                <a:solidFill>
                  <a:srgbClr val="FF0000"/>
                </a:solidFill>
              </a:rPr>
              <a:t>теме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«Имя существительное»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Русский язык,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6 </a:t>
            </a:r>
            <a:r>
              <a:rPr lang="ru-RU" sz="3200" dirty="0" smtClean="0">
                <a:solidFill>
                  <a:srgbClr val="FF0000"/>
                </a:solidFill>
              </a:rPr>
              <a:t>класс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сведения 4">
            <a:hlinkClick r:id="rId4" action="ppaction://hlinksldjump" highlightClick="1"/>
          </p:cNvPr>
          <p:cNvSpPr/>
          <p:nvPr/>
        </p:nvSpPr>
        <p:spPr>
          <a:xfrm>
            <a:off x="357158" y="500042"/>
            <a:ext cx="642942" cy="714380"/>
          </a:xfrm>
          <a:prstGeom prst="actionButtonInformation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48155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каком ряду все имена существительные разносклоняемые?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время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бремя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дядя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семья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темя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племя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пуля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грязнуля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семя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стремя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земля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песня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вымя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 путь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знамя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имя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7158" y="2000240"/>
            <a:ext cx="8358246" cy="1571636"/>
          </a:xfrm>
          <a:prstGeom prst="rect">
            <a:avLst/>
          </a:prstGeom>
          <a:solidFill>
            <a:srgbClr val="11FBD4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каком ряду все слова являются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именами существительными?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песня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агрессия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 белый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кольцо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бассейн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лотерея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богатый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кладовая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булочная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вокзал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ножницы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бусы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 компьютер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космический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пломбировать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гололедица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Группа 16"/>
          <p:cNvGrpSpPr/>
          <p:nvPr/>
        </p:nvGrpSpPr>
        <p:grpSpPr>
          <a:xfrm>
            <a:off x="357158" y="2000240"/>
            <a:ext cx="8358246" cy="2143140"/>
            <a:chOff x="357158" y="2000240"/>
            <a:chExt cx="8358246" cy="214314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7158" y="3571876"/>
              <a:ext cx="8358246" cy="57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7158" y="2000240"/>
              <a:ext cx="8358246" cy="107157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каком ряду все имена существительные общего рода?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умница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половодье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каучук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плакса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Валя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грязнуля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белоручка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земля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простофиля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неженка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чистюля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кастрюля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сирота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забияка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неряха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Саша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357158" y="2000240"/>
            <a:ext cx="8358246" cy="1571636"/>
          </a:xfrm>
          <a:prstGeom prst="rect">
            <a:avLst/>
          </a:prstGeom>
          <a:solidFill>
            <a:srgbClr val="11FBD4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каком ряду все имена существительные одушевленные?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сад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дерево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кустарник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садовник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врач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больной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пациент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медсестра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матрос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каюта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боцман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капитан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женщина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мастер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парикмахер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салон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Группа 10"/>
          <p:cNvGrpSpPr/>
          <p:nvPr/>
        </p:nvGrpSpPr>
        <p:grpSpPr>
          <a:xfrm>
            <a:off x="357158" y="1928802"/>
            <a:ext cx="8358246" cy="2214578"/>
            <a:chOff x="357158" y="1928802"/>
            <a:chExt cx="8358246" cy="221457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7158" y="1928802"/>
              <a:ext cx="8358246" cy="57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7158" y="3071810"/>
              <a:ext cx="8358246" cy="107157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каких словах пропущена буква Е(Ё)?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щ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ки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плеч..м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 товарищ..м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гараж..м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ш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..в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силач..м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ш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рох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ш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лковый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ж..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лтый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крыш..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 душ..м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смеш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плач..м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капюш...н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рный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ш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..л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357158" y="1996306"/>
            <a:ext cx="8374544" cy="2115570"/>
            <a:chOff x="357158" y="1996306"/>
            <a:chExt cx="8374544" cy="211557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6643702" y="2000240"/>
              <a:ext cx="2088000" cy="57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57158" y="2500306"/>
              <a:ext cx="6286544" cy="57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643702" y="3071810"/>
              <a:ext cx="2088000" cy="57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428860" y="3571876"/>
              <a:ext cx="2124000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428860" y="1996306"/>
              <a:ext cx="2143140" cy="504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каких словах в окончании пишется буква И?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 музе..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улиц…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к 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деревн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тетрадк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на 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площад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берез..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тетрад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площадк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на рябин..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территори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деревн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 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арми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в 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планетари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на планет..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 цел..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 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дедушк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357158" y="1996306"/>
            <a:ext cx="8358246" cy="2147074"/>
            <a:chOff x="357158" y="1996306"/>
            <a:chExt cx="8358246" cy="2147074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643702" y="2500306"/>
              <a:ext cx="2071702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7158" y="1996306"/>
              <a:ext cx="8358246" cy="504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57158" y="3071810"/>
              <a:ext cx="2071702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28860" y="3603380"/>
              <a:ext cx="2071702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643702" y="3571876"/>
              <a:ext cx="2071702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428860" y="2500306"/>
              <a:ext cx="2071702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каких словах пишется суффикс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 -ЕК- 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горош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мяч..к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ореш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грибоч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кирпич..к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ножич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денеч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дом..к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стар..к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скромн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стол..к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огурч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умн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холм..к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карандаш..к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овраж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7158" y="2000240"/>
            <a:ext cx="8358246" cy="2143140"/>
            <a:chOff x="357158" y="2000240"/>
            <a:chExt cx="8358246" cy="214314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428860" y="3099380"/>
              <a:ext cx="4214842" cy="1044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428860" y="2000240"/>
              <a:ext cx="2088000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7158" y="2571744"/>
              <a:ext cx="2071702" cy="1540132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643702" y="2531810"/>
              <a:ext cx="2071702" cy="1040066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каких словах пишется суффикс  -ЧИК-?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гон..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лет..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рассказ..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рез..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груз..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камен..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перевод..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разнос..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спор..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оцен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стеколь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монет..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фасов..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упаков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зелен..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газет..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357158" y="1960306"/>
            <a:ext cx="6286544" cy="2151570"/>
            <a:chOff x="357158" y="1960306"/>
            <a:chExt cx="6286544" cy="215157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428860" y="2500306"/>
              <a:ext cx="2088000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7158" y="3071810"/>
              <a:ext cx="6286544" cy="1040066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7158" y="1960306"/>
              <a:ext cx="2088000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 В каких  словах пишется  мягкий знак?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нож..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мяч..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реч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много туч..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помощ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ключ…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ноч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печ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мыш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мелоч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ноч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ка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рож..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печ</a:t>
                      </a: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дич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доч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ка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доч</a:t>
                      </a:r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..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357158" y="1960306"/>
            <a:ext cx="8358246" cy="2151570"/>
            <a:chOff x="357158" y="1960306"/>
            <a:chExt cx="8358246" cy="215157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428860" y="2500306"/>
              <a:ext cx="2088000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572000" y="3071810"/>
              <a:ext cx="2071702" cy="1040066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57158" y="1960306"/>
              <a:ext cx="4159702" cy="540000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627404" y="1960306"/>
              <a:ext cx="2088000" cy="111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7786742" cy="100013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каких словах пишется приставка ПРИ-?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000238"/>
          <a:ext cx="8358248" cy="21263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пятствие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сутствие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dirty="0" smtClean="0"/>
                        <a:t>пр..прятать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пр..вращаться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пр..огромный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пр..певать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пр..града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ступление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пр..лечь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вышать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вратный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пр..вязать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157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пр..глушить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пр..милый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</a:t>
                      </a:r>
                      <a:r>
                        <a:rPr lang="ru-RU" sz="2400" b="0" dirty="0" err="1" smtClean="0">
                          <a:solidFill>
                            <a:srgbClr val="002060"/>
                          </a:solidFill>
                        </a:rPr>
                        <a:t>емник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2060"/>
                          </a:solidFill>
                        </a:rPr>
                        <a:t>пр..вести</a:t>
                      </a:r>
                      <a:endParaRPr lang="ru-RU" sz="2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23574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539" y="4357694"/>
            <a:ext cx="2835617" cy="223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75907144_reptilii5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20" y="4286256"/>
            <a:ext cx="1768103" cy="2357454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7158" y="2000240"/>
            <a:ext cx="8358246" cy="2143140"/>
            <a:chOff x="357158" y="2000240"/>
            <a:chExt cx="8358246" cy="214314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428860" y="3103314"/>
              <a:ext cx="2088000" cy="1040066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627404" y="2000240"/>
              <a:ext cx="2088000" cy="1111504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572000" y="2571744"/>
              <a:ext cx="2071702" cy="1571636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57158" y="2000240"/>
              <a:ext cx="2071702" cy="1040066"/>
            </a:xfrm>
            <a:prstGeom prst="rect">
              <a:avLst/>
            </a:prstGeom>
            <a:solidFill>
              <a:srgbClr val="11FBD4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rId2"/>
              </a:rPr>
              <a:t>Фон</a:t>
            </a:r>
            <a:endParaRPr lang="ru-RU" dirty="0" smtClean="0"/>
          </a:p>
          <a:p>
            <a:r>
              <a:rPr lang="ru-RU" dirty="0" smtClean="0">
                <a:hlinkClick r:id="rId3"/>
              </a:rPr>
              <a:t>Черепаха</a:t>
            </a:r>
            <a:endParaRPr lang="ru-RU" dirty="0" smtClean="0"/>
          </a:p>
          <a:p>
            <a:r>
              <a:rPr lang="ru-RU" dirty="0" smtClean="0">
                <a:hlinkClick r:id="rId4"/>
              </a:rPr>
              <a:t>Лягушка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466</Words>
  <PresentationFormat>Экран (4:3)</PresentationFormat>
  <Paragraphs>185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 и наталья</dc:creator>
  <cp:lastModifiedBy>Валентин и Наталья</cp:lastModifiedBy>
  <cp:revision>45</cp:revision>
  <dcterms:modified xsi:type="dcterms:W3CDTF">2015-04-02T17:43:50Z</dcterms:modified>
</cp:coreProperties>
</file>