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65" r:id="rId2"/>
    <p:sldId id="256" r:id="rId3"/>
    <p:sldId id="257" r:id="rId4"/>
    <p:sldId id="258" r:id="rId5"/>
    <p:sldId id="264" r:id="rId6"/>
    <p:sldId id="259" r:id="rId7"/>
    <p:sldId id="267" r:id="rId8"/>
    <p:sldId id="261" r:id="rId9"/>
    <p:sldId id="262" r:id="rId10"/>
    <p:sldId id="260" r:id="rId11"/>
    <p:sldId id="268" r:id="rId12"/>
    <p:sldId id="269" r:id="rId13"/>
    <p:sldId id="263" r:id="rId14"/>
    <p:sldId id="266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60" autoAdjust="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E11981-A1A3-4C4F-A4AF-69A15FF4709B}" type="datetimeFigureOut">
              <a:rPr lang="ru-RU" smtClean="0"/>
              <a:t>15.11.2015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F0D0CA-562A-4C70-8BE7-00E707D1076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F0D0CA-562A-4C70-8BE7-00E707D10766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F0D0CA-562A-4C70-8BE7-00E707D10766}" type="slidenum">
              <a:rPr lang="ru-RU" smtClean="0"/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gif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J:\&#1091;&#1088;&#1086;&#1082;\&#1055;&#1088;&#1077;&#1079;&#1077;&#1085;&#1090;&#1072;&#1094;&#1080;&#1103;%20Microsoft%20PowerPoint.wmv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785794"/>
            <a:ext cx="9144000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marR="0" lvl="0" indent="1809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600" b="1" i="0" u="none" strike="noStrike" normalizeH="0" baseline="0" dirty="0" smtClean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lgerian" pitchFamily="82" charset="0"/>
                <a:ea typeface="Times New Roman" pitchFamily="18" charset="0"/>
                <a:cs typeface="Arial" pitchFamily="34" charset="0"/>
              </a:rPr>
              <a:t>«Queen: reigning or ruling? »</a:t>
            </a:r>
            <a:endParaRPr kumimoji="0" lang="en-US" sz="4600" b="1" i="0" u="none" strike="noStrike" normalizeH="0" baseline="0" dirty="0" smtClean="0">
              <a:ln w="11430"/>
              <a:solidFill>
                <a:srgbClr val="FFFF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lgerian" pitchFamily="82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5984" y="285728"/>
            <a:ext cx="4743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ГОКУ АО ОШ при УИН Амурской области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29256" y="3929066"/>
            <a:ext cx="35263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О.В. Листратова, </a:t>
            </a:r>
          </a:p>
          <a:p>
            <a:pPr algn="r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учитель английского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языка</a:t>
            </a:r>
          </a:p>
          <a:p>
            <a:pPr algn="r"/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квалификационной категории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29058" y="6143644"/>
            <a:ext cx="1018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2015 год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2" descr="J:\урок\сле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0691"/>
          <a:stretch>
            <a:fillRect/>
          </a:stretch>
        </p:blipFill>
        <p:spPr bwMode="auto">
          <a:xfrm>
            <a:off x="5786446" y="1643050"/>
            <a:ext cx="2857520" cy="2661060"/>
          </a:xfrm>
          <a:prstGeom prst="rect">
            <a:avLst/>
          </a:prstGeom>
          <a:noFill/>
        </p:spPr>
      </p:pic>
      <p:pic>
        <p:nvPicPr>
          <p:cNvPr id="10" name="Picture 2" descr="J:\урок\сле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4072" b="56786"/>
          <a:stretch>
            <a:fillRect/>
          </a:stretch>
        </p:blipFill>
        <p:spPr bwMode="auto">
          <a:xfrm>
            <a:off x="2000232" y="5500702"/>
            <a:ext cx="1383417" cy="1357298"/>
          </a:xfrm>
          <a:prstGeom prst="rect">
            <a:avLst/>
          </a:prstGeom>
          <a:noFill/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7158" y="1357298"/>
            <a:ext cx="4536587" cy="4866314"/>
          </a:xfrm>
          <a:prstGeom prst="rect">
            <a:avLst/>
          </a:prstGeom>
        </p:spPr>
      </p:pic>
      <p:pic>
        <p:nvPicPr>
          <p:cNvPr id="1026" name="Picture 2" descr="J:\урок\сле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0691"/>
          <a:stretch>
            <a:fillRect/>
          </a:stretch>
        </p:blipFill>
        <p:spPr bwMode="auto">
          <a:xfrm>
            <a:off x="3286116" y="3610725"/>
            <a:ext cx="2643206" cy="2461481"/>
          </a:xfrm>
          <a:prstGeom prst="rect">
            <a:avLst/>
          </a:prstGeom>
          <a:noFill/>
        </p:spPr>
      </p:pic>
      <p:pic>
        <p:nvPicPr>
          <p:cNvPr id="14" name="Рисунок 13" descr="ip-scanner_1336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5590281">
            <a:off x="6483986" y="4555581"/>
            <a:ext cx="2462127" cy="24621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Picture 1" descr="J:\урок\карт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282461086_velikobritanija-karta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947" y="196948"/>
            <a:ext cx="5566702" cy="648520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795889" y="194603"/>
            <a:ext cx="3165232" cy="4176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 smtClean="0">
                <a:solidFill>
                  <a:srgbClr val="FFFF00"/>
                </a:solidFill>
                <a:effectLst/>
                <a:latin typeface="Aharoni" panose="02010803020104030203" pitchFamily="2" charset="-79"/>
                <a:ea typeface="Monotype Corsiva" panose="03010101010201010101" pitchFamily="66" charset="0"/>
                <a:cs typeface="Aharoni" panose="02010803020104030203" pitchFamily="2" charset="-79"/>
              </a:rPr>
              <a:t>the United Kingdom of </a:t>
            </a:r>
            <a:endParaRPr lang="ru-RU" sz="3600" dirty="0" smtClean="0">
              <a:solidFill>
                <a:srgbClr val="FFFF00"/>
              </a:solidFill>
              <a:effectLst/>
              <a:latin typeface="Aharoni" panose="02010803020104030203" pitchFamily="2" charset="-79"/>
              <a:ea typeface="Monotype Corsiva" panose="03010101010201010101" pitchFamily="66" charset="0"/>
              <a:cs typeface="Aharoni" panose="02010803020104030203" pitchFamily="2" charset="-79"/>
            </a:endParaRPr>
          </a:p>
          <a:p>
            <a:pPr algn="ctr">
              <a:lnSpc>
                <a:spcPct val="150000"/>
              </a:lnSpc>
            </a:pPr>
            <a:r>
              <a:rPr lang="en-US" sz="3600" dirty="0" smtClean="0">
                <a:solidFill>
                  <a:srgbClr val="FFFF00"/>
                </a:solidFill>
                <a:effectLst/>
                <a:latin typeface="Aharoni" panose="02010803020104030203" pitchFamily="2" charset="-79"/>
                <a:ea typeface="Monotype Corsiva" panose="03010101010201010101" pitchFamily="66" charset="0"/>
                <a:cs typeface="Aharoni" panose="02010803020104030203" pitchFamily="2" charset="-79"/>
              </a:rPr>
              <a:t>Great Britain and Northern Ireland</a:t>
            </a:r>
            <a:endParaRPr lang="ru-RU" sz="3600" dirty="0">
              <a:solidFill>
                <a:srgbClr val="FFFF00"/>
              </a:solidFill>
              <a:cs typeface="Aharoni" panose="02010803020104030203" pitchFamily="2" charset="-79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езымянный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891551"/>
            <a:ext cx="8733165" cy="4537713"/>
          </a:xfrm>
          <a:prstGeom prst="rect">
            <a:avLst/>
          </a:prstGeom>
        </p:spPr>
      </p:pic>
      <p:pic>
        <p:nvPicPr>
          <p:cNvPr id="3" name="Picture 2" descr="J:\урок\сле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0691"/>
          <a:stretch>
            <a:fillRect/>
          </a:stretch>
        </p:blipFill>
        <p:spPr bwMode="auto">
          <a:xfrm>
            <a:off x="6143636" y="4143380"/>
            <a:ext cx="2643206" cy="24614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357950" y="2643182"/>
            <a:ext cx="25314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Elizabeth</a:t>
            </a:r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II</a:t>
            </a:r>
            <a:endParaRPr lang="ru-RU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143240" y="1000108"/>
            <a:ext cx="55721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Elizabeth</a:t>
            </a:r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Alexandra</a:t>
            </a:r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Mary</a:t>
            </a:r>
            <a:endParaRPr lang="ru-RU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42910" y="214290"/>
            <a:ext cx="154401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Lillibet</a:t>
            </a:r>
            <a:endParaRPr lang="ru-RU" sz="36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J:\урок\сле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0691"/>
          <a:stretch>
            <a:fillRect/>
          </a:stretch>
        </p:blipFill>
        <p:spPr bwMode="auto">
          <a:xfrm rot="15540143">
            <a:off x="138655" y="4373320"/>
            <a:ext cx="2643206" cy="2461481"/>
          </a:xfrm>
          <a:prstGeom prst="rect">
            <a:avLst/>
          </a:prstGeom>
          <a:noFill/>
        </p:spPr>
      </p:pic>
      <p:pic>
        <p:nvPicPr>
          <p:cNvPr id="6" name="Рисунок 5" descr="mw0837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857232"/>
            <a:ext cx="2519510" cy="32146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1370370983030.jpg"/>
          <p:cNvPicPr>
            <a:picLocks noChangeAspect="1"/>
          </p:cNvPicPr>
          <p:nvPr/>
        </p:nvPicPr>
        <p:blipFill>
          <a:blip r:embed="rId4" cstate="print"/>
          <a:srcRect t="5208"/>
          <a:stretch>
            <a:fillRect/>
          </a:stretch>
        </p:blipFill>
        <p:spPr>
          <a:xfrm>
            <a:off x="6286512" y="3286124"/>
            <a:ext cx="2591731" cy="33575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 descr="4554673_1896651df1a41.png"/>
          <p:cNvPicPr>
            <a:picLocks noChangeAspect="1"/>
          </p:cNvPicPr>
          <p:nvPr/>
        </p:nvPicPr>
        <p:blipFill>
          <a:blip r:embed="rId5"/>
          <a:srcRect r="12500"/>
          <a:stretch>
            <a:fillRect/>
          </a:stretch>
        </p:blipFill>
        <p:spPr>
          <a:xfrm>
            <a:off x="3000364" y="1714488"/>
            <a:ext cx="3143272" cy="26736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614832c60d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44" y="3238707"/>
            <a:ext cx="5000660" cy="3518757"/>
          </a:xfrm>
          <a:prstGeom prst="rect">
            <a:avLst/>
          </a:prstGeom>
        </p:spPr>
      </p:pic>
      <p:pic>
        <p:nvPicPr>
          <p:cNvPr id="3" name="Рисунок 2" descr="Elizabeth_with_George_V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214290"/>
            <a:ext cx="3286148" cy="3555674"/>
          </a:xfrm>
          <a:prstGeom prst="rect">
            <a:avLst/>
          </a:prstGeom>
        </p:spPr>
      </p:pic>
      <p:pic>
        <p:nvPicPr>
          <p:cNvPr id="4" name="Рисунок 3" descr="coronationqueen2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29058" y="214290"/>
            <a:ext cx="4357719" cy="290514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2844" y="5643578"/>
            <a:ext cx="367260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Westminster Abbey</a:t>
            </a:r>
            <a:endParaRPr lang="ru-RU" sz="3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57224" y="3786190"/>
            <a:ext cx="194155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Georg</a:t>
            </a:r>
            <a:r>
              <a:rPr lang="en-US" sz="3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VI</a:t>
            </a:r>
            <a:r>
              <a:rPr lang="en-US" sz="3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3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43042" y="2571744"/>
            <a:ext cx="783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видео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82421-050-88CD480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1802" y="1142984"/>
            <a:ext cx="3461423" cy="5214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o-HUMANS-GETTING-DUMBER-facebook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2264" y="214290"/>
            <a:ext cx="2344772" cy="33080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victoria66brithday-tm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20" y="3000372"/>
            <a:ext cx="2677195" cy="36433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428596" y="214290"/>
            <a:ext cx="376577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>
                <a:solidFill>
                  <a:srgbClr val="FFFF00"/>
                </a:solidFill>
                <a:latin typeface="Algerian" pitchFamily="82" charset="0"/>
                <a:cs typeface="Times New Roman" pitchFamily="18" charset="0"/>
              </a:rPr>
              <a:t>Queen </a:t>
            </a:r>
            <a:r>
              <a:rPr lang="en-US" sz="3600" b="1" dirty="0" smtClean="0">
                <a:solidFill>
                  <a:srgbClr val="FFFF00"/>
                </a:solidFill>
                <a:latin typeface="Algerian" pitchFamily="82" charset="0"/>
                <a:cs typeface="Times New Roman" pitchFamily="18" charset="0"/>
              </a:rPr>
              <a:t>Victoria</a:t>
            </a:r>
            <a:endParaRPr lang="ru-RU" sz="36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4348" y="785794"/>
            <a:ext cx="23310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  <a:latin typeface="Algerian" pitchFamily="82" charset="0"/>
              </a:rPr>
              <a:t>(</a:t>
            </a:r>
            <a:r>
              <a:rPr lang="en-US" sz="2800" dirty="0" smtClean="0">
                <a:solidFill>
                  <a:srgbClr val="FFFF00"/>
                </a:solidFill>
                <a:latin typeface="Algerian" pitchFamily="82" charset="0"/>
              </a:rPr>
              <a:t>1819-1901)</a:t>
            </a:r>
            <a:endParaRPr lang="ru-RU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71670" y="0"/>
            <a:ext cx="5171244" cy="6858000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3" name="Picture 2" descr="J:\урок\сле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0691"/>
          <a:stretch>
            <a:fillRect/>
          </a:stretch>
        </p:blipFill>
        <p:spPr bwMode="auto">
          <a:xfrm>
            <a:off x="6215074" y="4214818"/>
            <a:ext cx="2643206" cy="2461481"/>
          </a:xfrm>
          <a:prstGeom prst="rect">
            <a:avLst/>
          </a:prstGeom>
          <a:noFill/>
        </p:spPr>
      </p:pic>
      <p:pic>
        <p:nvPicPr>
          <p:cNvPr id="4" name="Рисунок 3" descr="ip-scanner_1336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14422"/>
            <a:ext cx="3643338" cy="36433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0" y="0"/>
            <a:ext cx="91440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98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strike="noStrike" normalizeH="0" baseline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«Её Величество Елизавета II, </a:t>
            </a:r>
          </a:p>
          <a:p>
            <a:pPr marL="0" marR="0" lvl="0" indent="2698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strike="noStrike" normalizeH="0" baseline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Божией милостью Соединённого Королевства Великобритании и Северной Ирландии и иных своих царств и территорий Королева,</a:t>
            </a:r>
          </a:p>
          <a:p>
            <a:pPr marL="0" marR="0" lvl="0" indent="2698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strike="noStrike" normalizeH="0" baseline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Глава Содружества, защитница веры»</a:t>
            </a:r>
            <a:r>
              <a:rPr kumimoji="0" lang="ru-RU" sz="3200" b="1" i="0" strike="noStrike" normalizeH="0" baseline="3000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3600" b="1" i="0" strike="noStrike" normalizeH="0" baseline="0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43042" y="2643182"/>
            <a:ext cx="6286544" cy="40240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britain_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214290"/>
            <a:ext cx="4071966" cy="3053975"/>
          </a:xfrm>
          <a:prstGeom prst="rect">
            <a:avLst/>
          </a:prstGeom>
        </p:spPr>
      </p:pic>
      <p:pic>
        <p:nvPicPr>
          <p:cNvPr id="3" name="Рисунок 2" descr="0_801e9_4cb05cc7_X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190" y="214290"/>
            <a:ext cx="4048152" cy="3036115"/>
          </a:xfrm>
          <a:prstGeom prst="rect">
            <a:avLst/>
          </a:prstGeom>
        </p:spPr>
      </p:pic>
      <p:pic>
        <p:nvPicPr>
          <p:cNvPr id="4" name="Рисунок 3" descr="1379710115_otpravljaemsja-v-osennee-puteshestvie-po-zamkam-evropy1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282" y="3500438"/>
            <a:ext cx="4095779" cy="3071834"/>
          </a:xfrm>
          <a:prstGeom prst="rect">
            <a:avLst/>
          </a:prstGeom>
        </p:spPr>
      </p:pic>
      <p:pic>
        <p:nvPicPr>
          <p:cNvPr id="5" name="Рисунок 4" descr="Royal_Albert_Hall-London-Hellodavey1902.jpg"/>
          <p:cNvPicPr>
            <a:picLocks noChangeAspect="1"/>
          </p:cNvPicPr>
          <p:nvPr/>
        </p:nvPicPr>
        <p:blipFill>
          <a:blip r:embed="rId5" cstate="print"/>
          <a:srcRect l="7256" r="8961"/>
          <a:stretch>
            <a:fillRect/>
          </a:stretch>
        </p:blipFill>
        <p:spPr>
          <a:xfrm>
            <a:off x="4929190" y="3571876"/>
            <a:ext cx="4000528" cy="3071834"/>
          </a:xfrm>
          <a:prstGeom prst="rect">
            <a:avLst/>
          </a:prstGeom>
        </p:spPr>
      </p:pic>
      <p:pic>
        <p:nvPicPr>
          <p:cNvPr id="6" name="Рисунок 5" descr="3a26da7c-95a4-4cee-af35-d08e2aa53b86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43174" y="2000240"/>
            <a:ext cx="3785017" cy="271007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a26da7c-95a4-4cee-af35-d08e2aa53b8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976" y="214290"/>
            <a:ext cx="7715304" cy="5524157"/>
          </a:xfrm>
          <a:prstGeom prst="rect">
            <a:avLst/>
          </a:prstGeom>
        </p:spPr>
      </p:pic>
      <p:pic>
        <p:nvPicPr>
          <p:cNvPr id="3" name="Рисунок 2" descr="ip-scanner_1336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57570"/>
            <a:ext cx="3500430" cy="350043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214678" y="5857892"/>
            <a:ext cx="52982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  <a:latin typeface="Algerian" pitchFamily="82" charset="0"/>
              </a:rPr>
              <a:t>Buckingham</a:t>
            </a:r>
            <a:r>
              <a:rPr lang="ru-RU" sz="3600" b="1" dirty="0" smtClean="0">
                <a:solidFill>
                  <a:srgbClr val="FFFF00"/>
                </a:solidFill>
                <a:latin typeface="Algerian" pitchFamily="82" charset="0"/>
              </a:rPr>
              <a:t>    </a:t>
            </a:r>
            <a:r>
              <a:rPr lang="en-US" sz="3600" b="1" dirty="0" smtClean="0">
                <a:solidFill>
                  <a:srgbClr val="FFFF00"/>
                </a:solidFill>
                <a:latin typeface="Algerian" pitchFamily="82" charset="0"/>
              </a:rPr>
              <a:t>Palace</a:t>
            </a:r>
            <a:endParaRPr lang="ru-RU" sz="3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Презентация Microsoft PowerPoint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30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Documents and Settings\Александр\Рабочий стол\queen60DM1811_800x538.jpg"/>
          <p:cNvPicPr>
            <a:picLocks noChangeAspect="1" noChangeArrowheads="1"/>
          </p:cNvPicPr>
          <p:nvPr/>
        </p:nvPicPr>
        <p:blipFill>
          <a:blip r:embed="rId2"/>
          <a:srcRect b="8059"/>
          <a:stretch>
            <a:fillRect/>
          </a:stretch>
        </p:blipFill>
        <p:spPr bwMode="auto">
          <a:xfrm>
            <a:off x="357158" y="1357298"/>
            <a:ext cx="8435353" cy="52149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1000100" y="214290"/>
            <a:ext cx="7358105" cy="830997"/>
          </a:xfrm>
          <a:prstGeom prst="rect">
            <a:avLst/>
          </a:prstGeom>
          <a:noFill/>
          <a:effectLst>
            <a:reflection blurRad="6350" stA="50000" endA="300" endPos="55000" dir="5400000" sy="-100000" algn="bl" rotWithShape="0"/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lgerian" pitchFamily="82" charset="0"/>
              </a:rPr>
              <a:t>British </a:t>
            </a:r>
            <a:r>
              <a:rPr lang="ru-RU" sz="4800" b="1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lgerian" pitchFamily="82" charset="0"/>
              </a:rPr>
              <a:t> </a:t>
            </a:r>
            <a:r>
              <a:rPr lang="en-US" sz="4800" b="1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lgerian" pitchFamily="82" charset="0"/>
              </a:rPr>
              <a:t>Royal </a:t>
            </a:r>
            <a:r>
              <a:rPr lang="ru-RU" sz="4800" b="1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lgerian" pitchFamily="82" charset="0"/>
              </a:rPr>
              <a:t> </a:t>
            </a:r>
            <a:r>
              <a:rPr lang="en-US" sz="4800" b="1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lgerian" pitchFamily="82" charset="0"/>
              </a:rPr>
              <a:t>Family </a:t>
            </a:r>
            <a:endParaRPr lang="ru-RU" sz="4800" b="1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86</Words>
  <PresentationFormat>Экран (4:3)</PresentationFormat>
  <Paragraphs>23</Paragraphs>
  <Slides>14</Slides>
  <Notes>2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Заинька</dc:creator>
  <cp:lastModifiedBy>Заинька</cp:lastModifiedBy>
  <cp:revision>11</cp:revision>
  <dcterms:created xsi:type="dcterms:W3CDTF">2015-11-15T09:49:26Z</dcterms:created>
  <dcterms:modified xsi:type="dcterms:W3CDTF">2015-11-15T11:44:36Z</dcterms:modified>
</cp:coreProperties>
</file>