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57" r:id="rId5"/>
    <p:sldId id="260" r:id="rId6"/>
    <p:sldId id="261" r:id="rId7"/>
    <p:sldId id="262" r:id="rId8"/>
    <p:sldId id="265" r:id="rId9"/>
    <p:sldId id="263" r:id="rId10"/>
    <p:sldId id="26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504F1-77FD-42B7-B4EB-8233AD24BD5B}" type="datetimeFigureOut">
              <a:rPr lang="ru-RU" smtClean="0"/>
              <a:t>07.06.2016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C1214-8B98-4B74-8C88-935C1ED07B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504F1-77FD-42B7-B4EB-8233AD24BD5B}" type="datetimeFigureOut">
              <a:rPr lang="ru-RU" smtClean="0"/>
              <a:t>07.06.2016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C1214-8B98-4B74-8C88-935C1ED07B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504F1-77FD-42B7-B4EB-8233AD24BD5B}" type="datetimeFigureOut">
              <a:rPr lang="ru-RU" smtClean="0"/>
              <a:t>07.06.2016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C1214-8B98-4B74-8C88-935C1ED07B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504F1-77FD-42B7-B4EB-8233AD24BD5B}" type="datetimeFigureOut">
              <a:rPr lang="ru-RU" smtClean="0"/>
              <a:t>07.06.2016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C1214-8B98-4B74-8C88-935C1ED07B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504F1-77FD-42B7-B4EB-8233AD24BD5B}" type="datetimeFigureOut">
              <a:rPr lang="ru-RU" smtClean="0"/>
              <a:t>07.06.2016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C1214-8B98-4B74-8C88-935C1ED07B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504F1-77FD-42B7-B4EB-8233AD24BD5B}" type="datetimeFigureOut">
              <a:rPr lang="ru-RU" smtClean="0"/>
              <a:t>07.06.2016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C1214-8B98-4B74-8C88-935C1ED07B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504F1-77FD-42B7-B4EB-8233AD24BD5B}" type="datetimeFigureOut">
              <a:rPr lang="ru-RU" smtClean="0"/>
              <a:t>07.06.2016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C1214-8B98-4B74-8C88-935C1ED07B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504F1-77FD-42B7-B4EB-8233AD24BD5B}" type="datetimeFigureOut">
              <a:rPr lang="ru-RU" smtClean="0"/>
              <a:t>07.06.2016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C1214-8B98-4B74-8C88-935C1ED07B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504F1-77FD-42B7-B4EB-8233AD24BD5B}" type="datetimeFigureOut">
              <a:rPr lang="ru-RU" smtClean="0"/>
              <a:t>07.06.2016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C1214-8B98-4B74-8C88-935C1ED07B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504F1-77FD-42B7-B4EB-8233AD24BD5B}" type="datetimeFigureOut">
              <a:rPr lang="ru-RU" smtClean="0"/>
              <a:t>07.06.2016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C1214-8B98-4B74-8C88-935C1ED07B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504F1-77FD-42B7-B4EB-8233AD24BD5B}" type="datetimeFigureOut">
              <a:rPr lang="ru-RU" smtClean="0"/>
              <a:t>07.06.2016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C1214-8B98-4B74-8C88-935C1ED07B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E504F1-77FD-42B7-B4EB-8233AD24BD5B}" type="datetimeFigureOut">
              <a:rPr lang="ru-RU" smtClean="0"/>
              <a:t>07.06.2016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5C1214-8B98-4B74-8C88-935C1ED07B4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8" name="Picture 4" descr="https://pp.vk.me/c630219/v630219313/2f184/xZZPebgRow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8286"/>
            <a:ext cx="9144000" cy="68397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s://pp.vk.me/c630219/v630219313/2f176/5OmICg0WJoU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pp.vk.me/c630219/v630219313/2f18b/LPp2DqG-8Z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823"/>
            <a:ext cx="9144000" cy="68491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pp.vk.me/c630219/v630219313/2f593/F4sY7pLEmh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pp.vk.me/c630219/v630219313/2f168/Ai1UiURuOnU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491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s://pp.vk.me/c630219/v630219313/2f158/ok-Cgc3vMNQ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823"/>
            <a:ext cx="9144000" cy="68491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s://pp.vk.me/c630219/v630219313/2f148/UYjqhm0QY-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s://pp.vk.me/c630219/v630219313/2f16f/pr8Xljv-jS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491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s://pp.vk.me/c630219/v630219313/2f15f/4doCGtTcI-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s://pp.vk.me/c630219/v630219313/2f17d/jwiKZH5ZV6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705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Office PowerPoint</Application>
  <PresentationFormat>Экран (4:3)</PresentationFormat>
  <Paragraphs>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Надежда Сукачева</dc:creator>
  <cp:lastModifiedBy>Надежда Сукачева</cp:lastModifiedBy>
  <cp:revision>1</cp:revision>
  <dcterms:created xsi:type="dcterms:W3CDTF">2016-06-07T15:27:58Z</dcterms:created>
  <dcterms:modified xsi:type="dcterms:W3CDTF">2016-06-07T15:36:39Z</dcterms:modified>
</cp:coreProperties>
</file>