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36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A82B34-EADC-4BF7-B73F-6849B271B2F5}" type="datetimeFigureOut">
              <a:rPr lang="ru-RU" smtClean="0"/>
              <a:t>05.08.2016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C3C7C7-35DB-4983-ACF4-504A62BDA4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882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660AD-27EC-417C-BAD5-20A032CD8FEA}" type="datetime1">
              <a:rPr lang="ru-RU" smtClean="0"/>
              <a:t>05.08.2016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4340-BBE0-4BAF-813D-2FBA945E6F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695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08EC0-893B-4695-96B4-A3431481F847}" type="datetime1">
              <a:rPr lang="ru-RU" smtClean="0"/>
              <a:t>05.08.2016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4340-BBE0-4BAF-813D-2FBA945E6F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744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C757F-ECBE-42AC-8A56-9795FC46F6B0}" type="datetime1">
              <a:rPr lang="ru-RU" smtClean="0"/>
              <a:t>05.08.2016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4340-BBE0-4BAF-813D-2FBA945E6F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90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B2173-77FE-4185-A580-0E6EFD7B585F}" type="datetime1">
              <a:rPr lang="ru-RU" smtClean="0"/>
              <a:t>05.08.2016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4340-BBE0-4BAF-813D-2FBA945E6F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761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8309-05B7-44B9-AF6B-5202CE6E49E5}" type="datetime1">
              <a:rPr lang="ru-RU" smtClean="0"/>
              <a:t>05.08.2016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4340-BBE0-4BAF-813D-2FBA945E6F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384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C330D-C08C-4B97-9A15-4FA0BFC89217}" type="datetime1">
              <a:rPr lang="ru-RU" smtClean="0"/>
              <a:t>05.08.2016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4340-BBE0-4BAF-813D-2FBA945E6F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945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FE6D9-BA7B-4A67-8F55-8090D74386C7}" type="datetime1">
              <a:rPr lang="ru-RU" smtClean="0"/>
              <a:t>05.08.2016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4340-BBE0-4BAF-813D-2FBA945E6F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269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08694-0230-4D5D-98C0-0511DCE92D7B}" type="datetime1">
              <a:rPr lang="ru-RU" smtClean="0"/>
              <a:t>05.08.2016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4340-BBE0-4BAF-813D-2FBA945E6F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542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BD83B-E756-422D-AB7F-716244E93C34}" type="datetime1">
              <a:rPr lang="ru-RU" smtClean="0"/>
              <a:t>05.08.2016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4340-BBE0-4BAF-813D-2FBA945E6F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18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EC000-1085-4602-AF73-C3DFF42BE3E9}" type="datetime1">
              <a:rPr lang="ru-RU" smtClean="0"/>
              <a:t>05.08.2016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4340-BBE0-4BAF-813D-2FBA945E6F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414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ED80D-B540-4F02-8292-ADC99AD01E40}" type="datetime1">
              <a:rPr lang="ru-RU" smtClean="0"/>
              <a:t>05.08.2016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4340-BBE0-4BAF-813D-2FBA945E6F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608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22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69212-0297-467B-A97F-C077274F0D7C}" type="datetime1">
              <a:rPr lang="ru-RU" smtClean="0"/>
              <a:t>05.08.2016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24340-BBE0-4BAF-813D-2FBA945E6F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886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Сочинение-рассуждение.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4340-BBE0-4BAF-813D-2FBA945E6FC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191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рассуждения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Вступление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Тезис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Доказательства (2-3)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Вывод 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645024"/>
            <a:ext cx="3995936" cy="2996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4340-BBE0-4BAF-813D-2FBA945E6FC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4752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Тезис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Действительно ли «для личного совершенствования необходимо прежде изменить условия, среди которых живут люди», или человек способен изменить окружающую жизнь?</a:t>
            </a:r>
          </a:p>
          <a:p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рассказу Л.Н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US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Толстого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«После бала»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4340-BBE0-4BAF-813D-2FBA945E6FC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77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что обратить внимание!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Образ Ивана Васильевича </a:t>
            </a:r>
            <a:r>
              <a:rPr lang="ru-RU" dirty="0" smtClean="0"/>
              <a:t>(смог ли он изменить мир или изменить себя в этом мире?)</a:t>
            </a:r>
          </a:p>
          <a:p>
            <a:r>
              <a:rPr lang="ru-RU" i="1" dirty="0" smtClean="0"/>
              <a:t>Образ полковника </a:t>
            </a:r>
            <a:r>
              <a:rPr lang="ru-RU" dirty="0" smtClean="0"/>
              <a:t>(вызывают ли страдания солдата какие-либо противоречия в его душе, особенно после такого приятного вечера?)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4340-BBE0-4BAF-813D-2FBA945E6FC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944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сочинения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Вступление: проблематика рассказа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Тезис: необходимо выразить СВОЮ точку зрения!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Доказательства: образ Ивана Васильевича и образ полковника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Вывод</a:t>
            </a:r>
            <a:r>
              <a:rPr lang="ru-RU" smtClean="0"/>
              <a:t>: согласуется с п.2.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4340-BBE0-4BAF-813D-2FBA945E6FC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3574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117</Words>
  <Application>Microsoft Office PowerPoint</Application>
  <PresentationFormat>On-screen Show (4:3)</PresentationFormat>
  <Paragraphs>24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Тема Office</vt:lpstr>
      <vt:lpstr>Сочинение-рассуждение.</vt:lpstr>
      <vt:lpstr>План рассуждения</vt:lpstr>
      <vt:lpstr>Тезис </vt:lpstr>
      <vt:lpstr>На что обратить внимание!</vt:lpstr>
      <vt:lpstr>План сочинения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Сочинение-рассуждение.</dc:title>
  <dc:creator>FitWoman</dc:creator>
  <cp:lastModifiedBy>Valera Vnuli</cp:lastModifiedBy>
  <cp:revision>3</cp:revision>
  <dcterms:created xsi:type="dcterms:W3CDTF">2016-02-17T17:09:16Z</dcterms:created>
  <dcterms:modified xsi:type="dcterms:W3CDTF">2016-08-05T09:12:27Z</dcterms:modified>
</cp:coreProperties>
</file>