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65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5B8B-DFE8-4D5C-84FD-A913D865043A}" type="datetimeFigureOut">
              <a:rPr lang="ru-RU" smtClean="0"/>
              <a:t>06.04.2013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B473-A234-404A-81B8-2FDA82490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5B8B-DFE8-4D5C-84FD-A913D865043A}" type="datetimeFigureOut">
              <a:rPr lang="ru-RU" smtClean="0"/>
              <a:t>06.04.2013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B473-A234-404A-81B8-2FDA82490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5B8B-DFE8-4D5C-84FD-A913D865043A}" type="datetimeFigureOut">
              <a:rPr lang="ru-RU" smtClean="0"/>
              <a:t>06.04.2013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B473-A234-404A-81B8-2FDA82490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5B8B-DFE8-4D5C-84FD-A913D865043A}" type="datetimeFigureOut">
              <a:rPr lang="ru-RU" smtClean="0"/>
              <a:t>06.04.2013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B473-A234-404A-81B8-2FDA82490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5B8B-DFE8-4D5C-84FD-A913D865043A}" type="datetimeFigureOut">
              <a:rPr lang="ru-RU" smtClean="0"/>
              <a:t>06.04.2013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B473-A234-404A-81B8-2FDA82490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5B8B-DFE8-4D5C-84FD-A913D865043A}" type="datetimeFigureOut">
              <a:rPr lang="ru-RU" smtClean="0"/>
              <a:t>06.04.2013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B473-A234-404A-81B8-2FDA82490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5B8B-DFE8-4D5C-84FD-A913D865043A}" type="datetimeFigureOut">
              <a:rPr lang="ru-RU" smtClean="0"/>
              <a:t>06.04.2013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B473-A234-404A-81B8-2FDA82490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5B8B-DFE8-4D5C-84FD-A913D865043A}" type="datetimeFigureOut">
              <a:rPr lang="ru-RU" smtClean="0"/>
              <a:t>06.04.2013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B473-A234-404A-81B8-2FDA82490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5B8B-DFE8-4D5C-84FD-A913D865043A}" type="datetimeFigureOut">
              <a:rPr lang="ru-RU" smtClean="0"/>
              <a:t>06.04.2013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B473-A234-404A-81B8-2FDA82490DD9}" type="slidenum">
              <a:rPr lang="ru-RU" smtClean="0"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5B8B-DFE8-4D5C-84FD-A913D865043A}" type="datetimeFigureOut">
              <a:rPr lang="ru-RU" smtClean="0"/>
              <a:t>06.04.2013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B473-A234-404A-81B8-2FDA82490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5B8B-DFE8-4D5C-84FD-A913D865043A}" type="datetimeFigureOut">
              <a:rPr lang="ru-RU" smtClean="0"/>
              <a:t>06.04.2013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B473-A234-404A-81B8-2FDA82490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B1C5B8B-DFE8-4D5C-84FD-A913D865043A}" type="datetimeFigureOut">
              <a:rPr lang="ru-RU" smtClean="0"/>
              <a:t>06.04.2013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F14B473-A234-404A-81B8-2FDA82490DD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свойства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8660"/>
            <a:ext cx="7254552" cy="5440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31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332656"/>
            <a:ext cx="66247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j-ea"/>
                <a:cs typeface="+mj-cs"/>
              </a:rPr>
              <a:t>На рисунке изображен график функции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у=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f(x)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j-ea"/>
                <a:cs typeface="+mj-cs"/>
              </a:rPr>
              <a:t>, где 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-5 ≤ х ≤ 5.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53" y="1700808"/>
            <a:ext cx="3621087" cy="432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565" y="1348319"/>
            <a:ext cx="5413375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954568"/>
            <a:ext cx="4597400" cy="277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734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196752"/>
            <a:ext cx="5413375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873951"/>
            <a:ext cx="4693295" cy="37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3621087" cy="432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0"/>
            <a:ext cx="72007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 kern="0" dirty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 рисунке изображен график функции </a:t>
            </a:r>
            <a:r>
              <a:rPr lang="ru-RU" sz="3200" i="1" kern="0" dirty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у=</a:t>
            </a:r>
            <a:r>
              <a:rPr lang="en-US" sz="3200" i="1" kern="0" dirty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f(x)</a:t>
            </a:r>
            <a:r>
              <a:rPr lang="ru-RU" sz="2800" i="1" kern="0" dirty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где  </a:t>
            </a:r>
            <a:r>
              <a:rPr lang="ru-RU" sz="3200" i="1" kern="0" dirty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-5 ≤ х ≤ 5.</a:t>
            </a:r>
            <a:endParaRPr lang="ru-RU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89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112771"/>
            <a:ext cx="5413375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204864"/>
            <a:ext cx="4608512" cy="279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62338" y="1196752"/>
            <a:ext cx="381642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При каких значениях  х</a:t>
            </a:r>
          </a:p>
          <a:p>
            <a:r>
              <a:rPr lang="ru-RU" dirty="0" smtClean="0"/>
              <a:t>  функция: </a:t>
            </a:r>
          </a:p>
          <a:p>
            <a:r>
              <a:rPr lang="ru-RU" dirty="0" smtClean="0"/>
              <a:t>  а) принимает отрицательные </a:t>
            </a:r>
          </a:p>
          <a:p>
            <a:r>
              <a:rPr lang="ru-RU" dirty="0" smtClean="0"/>
              <a:t>     значения; </a:t>
            </a:r>
          </a:p>
          <a:p>
            <a:r>
              <a:rPr lang="ru-RU" dirty="0" smtClean="0"/>
              <a:t>  б) принимает положительные </a:t>
            </a:r>
          </a:p>
          <a:p>
            <a:r>
              <a:rPr lang="ru-RU" dirty="0" smtClean="0"/>
              <a:t>     значения; </a:t>
            </a:r>
          </a:p>
          <a:p>
            <a:r>
              <a:rPr lang="ru-RU" dirty="0" smtClean="0"/>
              <a:t>  в) возрастает;</a:t>
            </a:r>
          </a:p>
          <a:p>
            <a:r>
              <a:rPr lang="ru-RU" dirty="0" smtClean="0"/>
              <a:t>  г) убывает? </a:t>
            </a:r>
          </a:p>
          <a:p>
            <a:endParaRPr lang="ru-RU" dirty="0" smtClean="0"/>
          </a:p>
          <a:p>
            <a:r>
              <a:rPr lang="ru-RU" dirty="0" smtClean="0"/>
              <a:t>2. Назовите нули функции.</a:t>
            </a:r>
          </a:p>
          <a:p>
            <a:endParaRPr lang="ru-RU" dirty="0" smtClean="0"/>
          </a:p>
          <a:p>
            <a:r>
              <a:rPr lang="ru-RU" dirty="0" smtClean="0"/>
              <a:t>3. Назовите наибольшее и</a:t>
            </a:r>
          </a:p>
          <a:p>
            <a:r>
              <a:rPr lang="ru-RU" dirty="0" smtClean="0"/>
              <a:t>   наименьшее значения </a:t>
            </a:r>
          </a:p>
          <a:p>
            <a:r>
              <a:rPr lang="ru-RU" dirty="0" smtClean="0"/>
              <a:t>   функции</a:t>
            </a:r>
          </a:p>
          <a:p>
            <a:endParaRPr lang="ru-RU" dirty="0" smtClean="0"/>
          </a:p>
          <a:p>
            <a:r>
              <a:rPr lang="ru-RU" dirty="0" smtClean="0"/>
              <a:t>4. Какова область значений</a:t>
            </a:r>
          </a:p>
          <a:p>
            <a:r>
              <a:rPr lang="ru-RU" dirty="0" smtClean="0"/>
              <a:t>   функции?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0"/>
            <a:ext cx="78488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j-ea"/>
                <a:cs typeface="+mj-cs"/>
              </a:rPr>
              <a:t>На рисунке изображен график функции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у=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f(x)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j-ea"/>
                <a:cs typeface="+mj-cs"/>
              </a:rPr>
              <a:t>, где 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-5 ≤ х ≤ 5.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9654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3" y="1700808"/>
            <a:ext cx="5413375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1" y="116632"/>
            <a:ext cx="82216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j-ea"/>
                <a:cs typeface="+mj-cs"/>
              </a:rPr>
              <a:t>На рисунке изображен график функции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у=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f(x)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j-ea"/>
                <a:cs typeface="+mj-cs"/>
              </a:rPr>
              <a:t>, где 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-5 ≤ х ≤ 5.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185" y="2348880"/>
            <a:ext cx="4560271" cy="3701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1556792"/>
            <a:ext cx="4572000" cy="427809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1. При каких значениях  х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функция: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а) принимает отрицательные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   значения;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б) принимает положительные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   значения;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в) возрастает;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г) убывает?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006699"/>
              </a:solidFill>
              <a:latin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2. Назовите нули функции.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006699"/>
              </a:solidFill>
              <a:latin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3. Назовите наибольшее 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 наименьшее значения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 функции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006699"/>
              </a:solidFill>
              <a:latin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4. Какова область значений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 функции?</a:t>
            </a:r>
          </a:p>
        </p:txBody>
      </p:sp>
    </p:spTree>
    <p:extLst>
      <p:ext uri="{BB962C8B-B14F-4D97-AF65-F5344CB8AC3E}">
        <p14:creationId xmlns:p14="http://schemas.microsoft.com/office/powerpoint/2010/main" val="185989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026314"/>
            <a:ext cx="5413375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0651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j-ea"/>
                <a:cs typeface="+mj-cs"/>
              </a:rPr>
              <a:t>На рисунке изображен график функции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у=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f(x)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j-ea"/>
                <a:cs typeface="+mj-cs"/>
              </a:rPr>
              <a:t>, где 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-5 ≤ х ≤ 5.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700808"/>
            <a:ext cx="4572000" cy="427809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1. При каких значениях  х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функция: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а) принимает отрицательные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   значения;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б) принимает положительные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   значения;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в) возрастает;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г) убывает?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006699"/>
              </a:solidFill>
              <a:latin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2. Назовите нули функции.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006699"/>
              </a:solidFill>
              <a:latin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3. Назовите наибольшее 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 наименьшее значения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 функции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006699"/>
              </a:solidFill>
              <a:latin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4. Какова область значений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 функции?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700808"/>
            <a:ext cx="4608513" cy="323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11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556792"/>
            <a:ext cx="4670425" cy="467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188640"/>
            <a:ext cx="63367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j-ea"/>
                <a:cs typeface="+mj-cs"/>
              </a:rPr>
              <a:t>На рисунке изображен график функции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у=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f(x)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j-ea"/>
                <a:cs typeface="+mj-cs"/>
              </a:rPr>
              <a:t>, где 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-5 ≤ х ≤ 5.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412776"/>
            <a:ext cx="4572000" cy="427809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1. При каких значениях  х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функция: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а) принимает отрицательные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   значения;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б) принимает положительные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   значения;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в) возрастает;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г) убывает?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006699"/>
              </a:solidFill>
              <a:latin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2. Назовите нули функции.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006699"/>
              </a:solidFill>
              <a:latin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3. Назовите наибольшее 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 наименьшее значения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 функции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006699"/>
              </a:solidFill>
              <a:latin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4. Какова область значений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 функции?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060848"/>
            <a:ext cx="4541139" cy="324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884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683" y="1916832"/>
            <a:ext cx="4670425" cy="467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116632"/>
            <a:ext cx="64807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j-ea"/>
                <a:cs typeface="+mj-cs"/>
              </a:rPr>
              <a:t>На рисунке изображен график функции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у=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f(x)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j-ea"/>
                <a:cs typeface="+mj-cs"/>
              </a:rPr>
              <a:t>, где 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-5 ≤ х ≤ 5.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289953"/>
            <a:ext cx="4572000" cy="427809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1. При каких значениях  х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функция: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а) принимает отрицательные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   значения;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б) принимает положительные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   значения;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в) возрастает;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г) убывает?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006699"/>
              </a:solidFill>
              <a:latin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2. Назовите нули функции.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006699"/>
              </a:solidFill>
              <a:latin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3. Назовите наибольшее 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 наименьшее значения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 функции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006699"/>
              </a:solidFill>
              <a:latin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4. Какова область значений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6699"/>
                </a:solidFill>
                <a:latin typeface="Verdana" pitchFamily="34" charset="0"/>
              </a:rPr>
              <a:t>   функции?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683" y="2924944"/>
            <a:ext cx="4621213" cy="3201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450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916832"/>
            <a:ext cx="4670425" cy="467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260648"/>
            <a:ext cx="74168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j-ea"/>
                <a:cs typeface="+mj-cs"/>
              </a:rPr>
              <a:t>На рисунке изображен график функции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у=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f(x)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j-ea"/>
                <a:cs typeface="+mj-cs"/>
              </a:rPr>
              <a:t>, где 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-5 ≤ х ≤ 5.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276311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1. При каких значениях  х</a:t>
            </a:r>
          </a:p>
          <a:p>
            <a:r>
              <a:rPr lang="ru-RU" dirty="0" smtClean="0"/>
              <a:t>  функция: </a:t>
            </a:r>
          </a:p>
          <a:p>
            <a:r>
              <a:rPr lang="ru-RU" dirty="0" smtClean="0"/>
              <a:t>  а) принимает отрицательные </a:t>
            </a:r>
          </a:p>
          <a:p>
            <a:r>
              <a:rPr lang="ru-RU" dirty="0" smtClean="0"/>
              <a:t>     значения; </a:t>
            </a:r>
          </a:p>
          <a:p>
            <a:r>
              <a:rPr lang="ru-RU" dirty="0" smtClean="0"/>
              <a:t>  б) принимает положительные </a:t>
            </a:r>
          </a:p>
          <a:p>
            <a:r>
              <a:rPr lang="ru-RU" dirty="0" smtClean="0"/>
              <a:t>     значения; </a:t>
            </a:r>
          </a:p>
          <a:p>
            <a:r>
              <a:rPr lang="ru-RU" dirty="0" smtClean="0"/>
              <a:t>  в) возрастает;</a:t>
            </a:r>
          </a:p>
          <a:p>
            <a:r>
              <a:rPr lang="ru-RU" dirty="0" smtClean="0"/>
              <a:t>  г) убывает? </a:t>
            </a:r>
          </a:p>
          <a:p>
            <a:endParaRPr lang="ru-RU" dirty="0" smtClean="0"/>
          </a:p>
          <a:p>
            <a:r>
              <a:rPr lang="ru-RU" dirty="0" smtClean="0"/>
              <a:t>2. Назовите нули функции.</a:t>
            </a:r>
          </a:p>
          <a:p>
            <a:endParaRPr lang="ru-RU" dirty="0" smtClean="0"/>
          </a:p>
          <a:p>
            <a:r>
              <a:rPr lang="ru-RU" dirty="0" smtClean="0"/>
              <a:t>3. Назовите наибольшее и</a:t>
            </a:r>
          </a:p>
          <a:p>
            <a:r>
              <a:rPr lang="ru-RU" dirty="0" smtClean="0"/>
              <a:t>   наименьшее значения </a:t>
            </a:r>
          </a:p>
          <a:p>
            <a:r>
              <a:rPr lang="ru-RU" dirty="0" smtClean="0"/>
              <a:t>   функции</a:t>
            </a:r>
          </a:p>
          <a:p>
            <a:endParaRPr lang="ru-RU" dirty="0" smtClean="0"/>
          </a:p>
          <a:p>
            <a:r>
              <a:rPr lang="ru-RU" dirty="0" smtClean="0"/>
              <a:t>4. Какова область значений</a:t>
            </a:r>
          </a:p>
          <a:p>
            <a:r>
              <a:rPr lang="ru-RU" dirty="0" smtClean="0"/>
              <a:t>   функции?</a:t>
            </a:r>
            <a:endParaRPr lang="ru-RU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685" y="2464436"/>
            <a:ext cx="4584700" cy="415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076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916832"/>
            <a:ext cx="4670425" cy="467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548680"/>
            <a:ext cx="61206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j-ea"/>
                <a:cs typeface="+mj-cs"/>
              </a:rPr>
              <a:t>На рисунке изображен график функции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у=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f(x)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j-ea"/>
                <a:cs typeface="+mj-cs"/>
              </a:rPr>
              <a:t>, где 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-5 ≤ х ≤ 5.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564343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1. При каких значениях  х</a:t>
            </a:r>
          </a:p>
          <a:p>
            <a:r>
              <a:rPr lang="ru-RU" dirty="0" smtClean="0"/>
              <a:t>  функция: </a:t>
            </a:r>
          </a:p>
          <a:p>
            <a:r>
              <a:rPr lang="ru-RU" dirty="0" smtClean="0"/>
              <a:t>  а) принимает отрицательные </a:t>
            </a:r>
          </a:p>
          <a:p>
            <a:r>
              <a:rPr lang="ru-RU" dirty="0" smtClean="0"/>
              <a:t>     значения; </a:t>
            </a:r>
          </a:p>
          <a:p>
            <a:r>
              <a:rPr lang="ru-RU" dirty="0" smtClean="0"/>
              <a:t>  б) принимает положительные </a:t>
            </a:r>
          </a:p>
          <a:p>
            <a:r>
              <a:rPr lang="ru-RU" dirty="0" smtClean="0"/>
              <a:t>     значения; </a:t>
            </a:r>
          </a:p>
          <a:p>
            <a:r>
              <a:rPr lang="ru-RU" dirty="0" smtClean="0"/>
              <a:t>  в) возрастает;</a:t>
            </a:r>
          </a:p>
          <a:p>
            <a:r>
              <a:rPr lang="ru-RU" dirty="0" smtClean="0"/>
              <a:t>  г) убывает? </a:t>
            </a:r>
          </a:p>
          <a:p>
            <a:endParaRPr lang="ru-RU" dirty="0" smtClean="0"/>
          </a:p>
          <a:p>
            <a:r>
              <a:rPr lang="ru-RU" dirty="0" smtClean="0"/>
              <a:t>2. Назовите нули функции.</a:t>
            </a:r>
          </a:p>
          <a:p>
            <a:endParaRPr lang="ru-RU" dirty="0" smtClean="0"/>
          </a:p>
          <a:p>
            <a:r>
              <a:rPr lang="ru-RU" dirty="0" smtClean="0"/>
              <a:t>3. Назовите наибольшее и</a:t>
            </a:r>
          </a:p>
          <a:p>
            <a:r>
              <a:rPr lang="ru-RU" dirty="0" smtClean="0"/>
              <a:t>   наименьшее значения </a:t>
            </a:r>
          </a:p>
          <a:p>
            <a:r>
              <a:rPr lang="ru-RU" dirty="0" smtClean="0"/>
              <a:t>   функции</a:t>
            </a:r>
          </a:p>
          <a:p>
            <a:endParaRPr lang="ru-RU" dirty="0" smtClean="0"/>
          </a:p>
          <a:p>
            <a:r>
              <a:rPr lang="ru-RU" dirty="0" smtClean="0"/>
              <a:t>4. Какова область значений</a:t>
            </a:r>
          </a:p>
          <a:p>
            <a:r>
              <a:rPr lang="ru-RU" dirty="0" smtClean="0"/>
              <a:t>   функции?</a:t>
            </a:r>
            <a:endParaRPr lang="ru-R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192" y="2924944"/>
            <a:ext cx="4608513" cy="320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494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060848"/>
            <a:ext cx="4670425" cy="467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260648"/>
            <a:ext cx="68407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j-ea"/>
                <a:cs typeface="+mj-cs"/>
              </a:rPr>
              <a:t>На рисунке изображен график функции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у=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f(x)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j-ea"/>
                <a:cs typeface="+mj-cs"/>
              </a:rPr>
              <a:t>, где 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-5 ≤ х ≤ 5.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801" y="2622823"/>
            <a:ext cx="4578350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1700808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1. При каких значениях  х</a:t>
            </a:r>
          </a:p>
          <a:p>
            <a:r>
              <a:rPr lang="ru-RU" dirty="0" smtClean="0"/>
              <a:t>  функция: </a:t>
            </a:r>
          </a:p>
          <a:p>
            <a:r>
              <a:rPr lang="ru-RU" dirty="0" smtClean="0"/>
              <a:t>  а) принимает отрицательные </a:t>
            </a:r>
          </a:p>
          <a:p>
            <a:r>
              <a:rPr lang="ru-RU" dirty="0" smtClean="0"/>
              <a:t>     значения; </a:t>
            </a:r>
          </a:p>
          <a:p>
            <a:r>
              <a:rPr lang="ru-RU" dirty="0" smtClean="0"/>
              <a:t>  б) принимает положительные </a:t>
            </a:r>
          </a:p>
          <a:p>
            <a:r>
              <a:rPr lang="ru-RU" dirty="0" smtClean="0"/>
              <a:t>     значения; </a:t>
            </a:r>
          </a:p>
          <a:p>
            <a:r>
              <a:rPr lang="ru-RU" dirty="0" smtClean="0"/>
              <a:t>  в) возрастает;</a:t>
            </a:r>
          </a:p>
          <a:p>
            <a:r>
              <a:rPr lang="ru-RU" dirty="0" smtClean="0"/>
              <a:t>  г) убывает? </a:t>
            </a:r>
          </a:p>
          <a:p>
            <a:endParaRPr lang="ru-RU" dirty="0" smtClean="0"/>
          </a:p>
          <a:p>
            <a:r>
              <a:rPr lang="ru-RU" dirty="0" smtClean="0"/>
              <a:t>2. Назовите нули функции.</a:t>
            </a:r>
          </a:p>
          <a:p>
            <a:endParaRPr lang="ru-RU" dirty="0" smtClean="0"/>
          </a:p>
          <a:p>
            <a:r>
              <a:rPr lang="ru-RU" dirty="0" smtClean="0"/>
              <a:t>3. Назовите наибольшее и</a:t>
            </a:r>
          </a:p>
          <a:p>
            <a:r>
              <a:rPr lang="ru-RU" dirty="0" smtClean="0"/>
              <a:t>   наименьшее значения </a:t>
            </a:r>
          </a:p>
          <a:p>
            <a:r>
              <a:rPr lang="ru-RU" dirty="0" smtClean="0"/>
              <a:t>   функции</a:t>
            </a:r>
          </a:p>
          <a:p>
            <a:endParaRPr lang="ru-RU" dirty="0" smtClean="0"/>
          </a:p>
          <a:p>
            <a:r>
              <a:rPr lang="ru-RU" dirty="0" smtClean="0"/>
              <a:t>4. Какова область значений</a:t>
            </a:r>
          </a:p>
          <a:p>
            <a:r>
              <a:rPr lang="ru-RU" dirty="0" smtClean="0"/>
              <a:t>   функции?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325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TC102455596[[fn=Весна]]</Template>
  <TotalTime>42</TotalTime>
  <Words>643</Words>
  <Application>Microsoft Office PowerPoint</Application>
  <PresentationFormat>Экран (4:3)</PresentationFormat>
  <Paragraphs>147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Spring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</dc:creator>
  <cp:lastModifiedBy>Галина</cp:lastModifiedBy>
  <cp:revision>5</cp:revision>
  <dcterms:created xsi:type="dcterms:W3CDTF">2013-04-05T19:29:38Z</dcterms:created>
  <dcterms:modified xsi:type="dcterms:W3CDTF">2013-04-06T18:37:01Z</dcterms:modified>
</cp:coreProperties>
</file>