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2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942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100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474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51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808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515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58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810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393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913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68640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5302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29508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28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3844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056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04782-BDAE-4FE5-B7F8-6627661A0DC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EA87FF-F947-4188-A57C-19997BE9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674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715" y="1498761"/>
            <a:ext cx="6305376" cy="1261692"/>
          </a:xfrm>
        </p:spPr>
        <p:txBody>
          <a:bodyPr/>
          <a:lstStyle/>
          <a:p>
            <a:pPr algn="ctr"/>
            <a:r>
              <a:rPr lang="ru-RU" dirty="0" smtClean="0"/>
              <a:t>Интересные факты</a:t>
            </a:r>
            <a:br>
              <a:rPr lang="ru-RU" dirty="0" smtClean="0"/>
            </a:br>
            <a:r>
              <a:rPr lang="ru-RU" dirty="0" smtClean="0"/>
              <a:t>о мышках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545057" y="2576817"/>
            <a:ext cx="4349307" cy="428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27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1661" y="2206980"/>
            <a:ext cx="4951562" cy="45302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01" y="626853"/>
            <a:ext cx="6791865" cy="787879"/>
          </a:xfrm>
        </p:spPr>
        <p:txBody>
          <a:bodyPr>
            <a:normAutofit/>
          </a:bodyPr>
          <a:lstStyle/>
          <a:p>
            <a:r>
              <a:rPr lang="ru-RU" dirty="0" smtClean="0"/>
              <a:t>ФАКТ 1. Мышки-воришки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663" y="1504983"/>
            <a:ext cx="7300824" cy="2247508"/>
          </a:xfrm>
        </p:spPr>
        <p:txBody>
          <a:bodyPr>
            <a:noAutofit/>
          </a:bodyPr>
          <a:lstStyle/>
          <a:p>
            <a:r>
              <a:rPr lang="ru-RU" sz="3200" dirty="0"/>
              <a:t>Слово «мышь» образовано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от </a:t>
            </a:r>
            <a:r>
              <a:rPr lang="ru-RU" sz="3200" dirty="0"/>
              <a:t>древнего индоевропейского слова «</a:t>
            </a:r>
            <a:r>
              <a:rPr lang="ru-RU" sz="3200" dirty="0" err="1"/>
              <a:t>муш</a:t>
            </a:r>
            <a:r>
              <a:rPr lang="ru-RU" sz="3200" dirty="0"/>
              <a:t>», которое переводится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как </a:t>
            </a:r>
            <a:r>
              <a:rPr lang="ru-RU" sz="3200" dirty="0"/>
              <a:t>«вор».</a:t>
            </a:r>
          </a:p>
        </p:txBody>
      </p:sp>
    </p:spTree>
    <p:extLst>
      <p:ext uri="{BB962C8B-B14F-4D97-AF65-F5344CB8AC3E}">
        <p14:creationId xmlns:p14="http://schemas.microsoft.com/office/powerpoint/2010/main" xmlns="" val="93451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01" y="626853"/>
            <a:ext cx="6791865" cy="787879"/>
          </a:xfrm>
        </p:spPr>
        <p:txBody>
          <a:bodyPr>
            <a:normAutofit/>
          </a:bodyPr>
          <a:lstStyle/>
          <a:p>
            <a:r>
              <a:rPr lang="ru-RU" dirty="0" smtClean="0"/>
              <a:t>ФАКТ 2. Мыши не любят сыр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663" y="1504983"/>
            <a:ext cx="7300824" cy="2247508"/>
          </a:xfrm>
        </p:spPr>
        <p:txBody>
          <a:bodyPr>
            <a:noAutofit/>
          </a:bodyPr>
          <a:lstStyle/>
          <a:p>
            <a:r>
              <a:rPr lang="ru-RU" sz="1600" dirty="0" smtClean="0"/>
              <a:t>Если </a:t>
            </a:r>
            <a:r>
              <a:rPr lang="ru-RU" sz="1600" dirty="0"/>
              <a:t>вы предложите мыши кусочек свежего хлеба и уже зачерствевшего, она выберет второй, потому что это для нее настоящий деликатес. </a:t>
            </a:r>
            <a:endParaRPr lang="ru-RU" sz="1600" dirty="0" smtClean="0"/>
          </a:p>
          <a:p>
            <a:r>
              <a:rPr lang="ru-RU" sz="1600" dirty="0" smtClean="0"/>
              <a:t>А </a:t>
            </a:r>
            <a:r>
              <a:rPr lang="ru-RU" sz="1600" dirty="0"/>
              <a:t>вот </a:t>
            </a:r>
            <a:r>
              <a:rPr lang="ru-RU" sz="1600" dirty="0">
                <a:solidFill>
                  <a:schemeClr val="accent5"/>
                </a:solidFill>
              </a:rPr>
              <a:t>сыр</a:t>
            </a:r>
            <a:r>
              <a:rPr lang="ru-RU" sz="1600" dirty="0"/>
              <a:t> эти грызуны, напротив, </a:t>
            </a:r>
            <a:r>
              <a:rPr lang="ru-RU" sz="1600" dirty="0">
                <a:solidFill>
                  <a:schemeClr val="accent5"/>
                </a:solidFill>
              </a:rPr>
              <a:t>не любят</a:t>
            </a:r>
            <a:r>
              <a:rPr lang="ru-RU" sz="1600" dirty="0"/>
              <a:t>, развеивая самый популярный миф о себе. На вкус продукт им нравится, а вот сырный запах вызывает у них что-то наподобие отвращения. </a:t>
            </a:r>
            <a:endParaRPr lang="ru-RU" sz="1600" dirty="0" smtClean="0"/>
          </a:p>
          <a:p>
            <a:r>
              <a:rPr lang="ru-RU" sz="1600" dirty="0" smtClean="0"/>
              <a:t>На </a:t>
            </a:r>
            <a:r>
              <a:rPr lang="ru-RU" sz="1600" dirty="0"/>
              <a:t>самом деле любимые лакомства мышей – зерна злаков и фрукты</a:t>
            </a:r>
            <a:r>
              <a:rPr lang="ru-RU" sz="1600" dirty="0" smtClean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9378" y="3842742"/>
            <a:ext cx="3083348" cy="30833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4870" y="4000720"/>
            <a:ext cx="2488896" cy="25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285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01" y="626853"/>
            <a:ext cx="6791865" cy="787879"/>
          </a:xfrm>
        </p:spPr>
        <p:txBody>
          <a:bodyPr>
            <a:normAutofit/>
          </a:bodyPr>
          <a:lstStyle/>
          <a:p>
            <a:r>
              <a:rPr lang="ru-RU" dirty="0" smtClean="0"/>
              <a:t>ФАКТ 3. Мышь–«человек»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663" y="1381371"/>
            <a:ext cx="7300824" cy="2247508"/>
          </a:xfrm>
        </p:spPr>
        <p:txBody>
          <a:bodyPr>
            <a:noAutofit/>
          </a:bodyPr>
          <a:lstStyle/>
          <a:p>
            <a:r>
              <a:rPr lang="ru-RU" dirty="0"/>
              <a:t>Микки-Маус – мультипликационный персонаж животное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чертами, поведением и характером настоящего человека. Это первая очеловеченная </a:t>
            </a:r>
            <a:r>
              <a:rPr lang="ru-RU" dirty="0" smtClean="0"/>
              <a:t>мышь. </a:t>
            </a:r>
            <a:r>
              <a:rPr lang="ru-RU" dirty="0"/>
              <a:t>Первое появление Микки-</a:t>
            </a:r>
            <a:r>
              <a:rPr lang="ru-RU" dirty="0" err="1"/>
              <a:t>Майса</a:t>
            </a:r>
            <a:r>
              <a:rPr lang="ru-RU" dirty="0"/>
              <a:t> на экранах произошло в 1928 году, в мультфильме «Пароходик Вилли». </a:t>
            </a:r>
            <a:endParaRPr lang="ru-RU" dirty="0" smtClean="0"/>
          </a:p>
          <a:p>
            <a:r>
              <a:rPr lang="ru-RU" dirty="0" smtClean="0"/>
              <a:t>Помимо </a:t>
            </a:r>
            <a:r>
              <a:rPr lang="ru-RU" dirty="0"/>
              <a:t>него, в качестве «мыши-человека» в </a:t>
            </a:r>
            <a:r>
              <a:rPr lang="ru-RU" dirty="0" smtClean="0"/>
              <a:t>различных мультфильмах участвовали </a:t>
            </a:r>
            <a:r>
              <a:rPr lang="ru-RU" dirty="0"/>
              <a:t>Джерри (м/ф «Том и Джерри»), мучители кота Леопольда, Стюарт </a:t>
            </a:r>
            <a:r>
              <a:rPr lang="ru-RU" dirty="0" err="1"/>
              <a:t>Литтл</a:t>
            </a:r>
            <a:r>
              <a:rPr lang="ru-RU" dirty="0"/>
              <a:t>, Реми (повар, готовивший </a:t>
            </a:r>
            <a:r>
              <a:rPr lang="ru-RU" dirty="0" err="1"/>
              <a:t>рататуй</a:t>
            </a:r>
            <a:r>
              <a:rPr lang="ru-RU" dirty="0"/>
              <a:t>), король мышей (м/ф «Щелкунчик»).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8694" y="4402189"/>
            <a:ext cx="2269676" cy="23150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0242" y="3979669"/>
            <a:ext cx="2718424" cy="28783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3501" y="3150235"/>
            <a:ext cx="1759908" cy="37956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43" y="4261449"/>
            <a:ext cx="2596551" cy="259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042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01" y="626853"/>
            <a:ext cx="6791865" cy="787879"/>
          </a:xfrm>
        </p:spPr>
        <p:txBody>
          <a:bodyPr>
            <a:normAutofit/>
          </a:bodyPr>
          <a:lstStyle/>
          <a:p>
            <a:r>
              <a:rPr lang="ru-RU" dirty="0" smtClean="0"/>
              <a:t>ФАКТ 4. Мышка–лилипут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663" y="1381371"/>
            <a:ext cx="7300824" cy="2247508"/>
          </a:xfrm>
        </p:spPr>
        <p:txBody>
          <a:bodyPr>
            <a:noAutofit/>
          </a:bodyPr>
          <a:lstStyle/>
          <a:p>
            <a:r>
              <a:rPr lang="ru-RU" dirty="0"/>
              <a:t>Мышь может пролезть через отверстие диаметром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шариковую </a:t>
            </a:r>
            <a:r>
              <a:rPr lang="ru-RU" dirty="0" smtClean="0"/>
              <a:t>ручку.</a:t>
            </a:r>
          </a:p>
          <a:p>
            <a:r>
              <a:rPr lang="ru-RU" dirty="0"/>
              <a:t>Относительно мягкие кости черепа, крошечное тело и отличные зубы позволяют </a:t>
            </a:r>
            <a:r>
              <a:rPr lang="ru-RU" b="1" dirty="0"/>
              <a:t>мыши</a:t>
            </a:r>
            <a:r>
              <a:rPr lang="ru-RU" dirty="0"/>
              <a:t> пролезать через невероятно маленькие отверстия. Любая щель чуть больше </a:t>
            </a:r>
            <a:r>
              <a:rPr lang="ru-RU" dirty="0">
                <a:solidFill>
                  <a:schemeClr val="accent5"/>
                </a:solidFill>
              </a:rPr>
              <a:t>6 мм </a:t>
            </a:r>
            <a:r>
              <a:rPr lang="ru-RU" dirty="0"/>
              <a:t>в диаметре грозит вашему дому катастрофой — обязательно найдется мышь, которая, перегрызая все на своем пути и ловко протискиваясь сквозь любые преграды, поселится у вас со своим многочисленным </a:t>
            </a:r>
            <a:r>
              <a:rPr lang="ru-RU" dirty="0" smtClean="0"/>
              <a:t>семейством.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412" y="4007956"/>
            <a:ext cx="4106174" cy="28500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0964" y="5585604"/>
            <a:ext cx="1729597" cy="172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70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715" y="1498761"/>
            <a:ext cx="6305376" cy="1261692"/>
          </a:xfrm>
        </p:spPr>
        <p:txBody>
          <a:bodyPr/>
          <a:lstStyle/>
          <a:p>
            <a:pPr algn="ctr"/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7715" y="2950233"/>
            <a:ext cx="4199375" cy="375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4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67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Грань</vt:lpstr>
      <vt:lpstr>Интересные факты о мышках</vt:lpstr>
      <vt:lpstr>ФАКТ 1. Мышки-воришки</vt:lpstr>
      <vt:lpstr>ФАКТ 2. Мыши не любят сыр</vt:lpstr>
      <vt:lpstr>ФАКТ 3. Мышь–«человек»</vt:lpstr>
      <vt:lpstr>ФАКТ 4. Мышка–лилипут</vt:lpstr>
      <vt:lpstr>Спасибо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Интересные факты о мышках</dc:title>
  <dc:creator>Палева Анастасия Артемовна</dc:creator>
  <cp:lastModifiedBy>User</cp:lastModifiedBy>
  <cp:revision>4</cp:revision>
  <dcterms:created xsi:type="dcterms:W3CDTF">2016-01-26T14:14:32Z</dcterms:created>
  <dcterms:modified xsi:type="dcterms:W3CDTF">2016-04-21T07:28:50Z</dcterms:modified>
</cp:coreProperties>
</file>