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g.ru/2008/11/21/gamlet.html" TargetMode="External"/><Relationship Id="rId2" Type="http://schemas.openxmlformats.org/officeDocument/2006/relationships/hyperlink" Target="http://int-max.net/r__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ashdosug.ru/msk/theatre/arti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Современный театр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9441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348880"/>
            <a:ext cx="4418748" cy="2941623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слове «театр» мы представляем себе тяжелый бархатный занавес, зал, затихший в ожидании оркестровой увертюры, пышные наряды актеров, ощущение праздника... Но вот на подмостки выходит актер, одетый в джинсы и черный свитер. Он произносит несколько слов, и потрясенный зритель узнает монолог шекспировского Гамлета...</a:t>
            </a:r>
          </a:p>
        </p:txBody>
      </p:sp>
    </p:spTree>
    <p:extLst>
      <p:ext uri="{BB962C8B-B14F-4D97-AF65-F5344CB8AC3E}">
        <p14:creationId xmlns:p14="http://schemas.microsoft.com/office/powerpoint/2010/main" xmlns="" val="83505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772816"/>
            <a:ext cx="3238540" cy="4005262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Владимир Высоцкий в роли Гамлета — это символ театра, рассчитанного не на внешний эффект, а на сотворчество актера и зрителя. Гамлету вовсе не обязательно быть одетым в кружевной камзол, шляпу и панталоны. Гамлет становится Гамлетом не потому, что он одет сообразно эпохе, а потому, что он произносит слова «Быть или не быть?..».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6165304"/>
            <a:ext cx="3497560" cy="335632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Владимир Высоцкий </a:t>
            </a:r>
          </a:p>
        </p:txBody>
      </p:sp>
    </p:spTree>
    <p:extLst>
      <p:ext uri="{BB962C8B-B14F-4D97-AF65-F5344CB8AC3E}">
        <p14:creationId xmlns:p14="http://schemas.microsoft.com/office/powerpoint/2010/main" xmlns="" val="35520102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04664"/>
            <a:ext cx="4772738" cy="324036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212976"/>
            <a:ext cx="5174853" cy="3177360"/>
          </a:xfrm>
        </p:spPr>
      </p:pic>
    </p:spTree>
    <p:extLst>
      <p:ext uri="{BB962C8B-B14F-4D97-AF65-F5344CB8AC3E}">
        <p14:creationId xmlns:p14="http://schemas.microsoft.com/office/powerpoint/2010/main" xmlns="" val="349508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916832"/>
            <a:ext cx="4320480" cy="3491066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Современный театр — это эксперимент над формой и содержанием спектакля. Формальные эксперименты начались еще в двадцатые годы XX века</a:t>
            </a:r>
            <a:r>
              <a:rPr lang="ru-RU" dirty="0" smtClean="0"/>
              <a:t>.</a:t>
            </a:r>
            <a:r>
              <a:rPr lang="ru-RU" dirty="0"/>
              <a:t> Экспериментирование над содержанием — гораздо более сложный процесс, связанный, прежде всего, с работой драматургов. </a:t>
            </a:r>
            <a:endParaRPr lang="ru-RU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Современный театр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xmlns="" val="197108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67544" y="620688"/>
            <a:ext cx="4023360" cy="5760640"/>
          </a:xfrm>
        </p:spPr>
        <p:txBody>
          <a:bodyPr>
            <a:noAutofit/>
          </a:bodyPr>
          <a:lstStyle/>
          <a:p>
            <a:r>
              <a:rPr lang="ru-RU" sz="1600" i="1" dirty="0"/>
              <a:t>Неординарные произведения драматургии требовали новых сценических решений и нового зрителя. Авторы вышли из круга «классических» тем, отказались от трех единств — времени, действия и места, получив выразительные широчайшие возможности. Так, румынский писатель-эмигрант, обосновавшийся во Франции, </a:t>
            </a:r>
            <a:r>
              <a:rPr lang="ru-RU" sz="1600" i="1" dirty="0" err="1"/>
              <a:t>Эжен</a:t>
            </a:r>
            <a:r>
              <a:rPr lang="ru-RU" sz="1600" i="1" dirty="0"/>
              <a:t> Ионеско стал одним из родоначальников «театра абсурда», где смещены время и пространство, а герои напоминают то ли сумасшедших, то ли жителей иных миров. Но это лишь впечатление. Театр абсурда поднимает сложнейшие вопросы человеческого бытия. Человек, согласно абсурдистской трактовке, трагически одинок в мире, ему сложно найти взаимопонимание с себе подобными, отыскать собственный, отличный от других жизненный путь.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4075" y="2600480"/>
            <a:ext cx="4022725" cy="2846077"/>
          </a:xfrm>
        </p:spPr>
      </p:pic>
    </p:spTree>
    <p:extLst>
      <p:ext uri="{BB962C8B-B14F-4D97-AF65-F5344CB8AC3E}">
        <p14:creationId xmlns:p14="http://schemas.microsoft.com/office/powerpoint/2010/main" xmlns="" val="392042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Еще одна характерная черта современного театра — его демократичность и острая социальная направленность. Сегодняшний театр перестал быть искусством для избранных — он говорит языком масс, воплощает сложные современные проблемы. Нынешний театр прочно завоевал свою зрительскую аудиторию, он необходим многим людям, а создатели современных спектаклей решают не только сугубо эстетические, но и социальные задачи.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4075" y="2715012"/>
            <a:ext cx="4022725" cy="2617014"/>
          </a:xfrm>
        </p:spPr>
      </p:pic>
    </p:spTree>
    <p:extLst>
      <p:ext uri="{BB962C8B-B14F-4D97-AF65-F5344CB8AC3E}">
        <p14:creationId xmlns:p14="http://schemas.microsoft.com/office/powerpoint/2010/main" xmlns="" val="104957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Конечно, что-то в театральном искусстве нового тысячелетия продиктовано конъюнктурными соображениями, однако пройдет немного времени, и все наносное уйдет, чтобы дать развиться настоящему, правдивому, органичному, что есть в современной драматургии.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132856"/>
            <a:ext cx="4264040" cy="3959216"/>
          </a:xfrm>
        </p:spPr>
      </p:pic>
    </p:spTree>
    <p:extLst>
      <p:ext uri="{BB962C8B-B14F-4D97-AF65-F5344CB8AC3E}">
        <p14:creationId xmlns:p14="http://schemas.microsoft.com/office/powerpoint/2010/main" xmlns="" val="394661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i="1" dirty="0"/>
              <a:t>Кто-то из критиков заметил, что современный Гамлет давно решил вопрос </a:t>
            </a:r>
            <a:r>
              <a:rPr lang="ru-RU" sz="3200" b="1" i="1" dirty="0"/>
              <a:t>«Быть или не быть?..»</a:t>
            </a:r>
            <a:r>
              <a:rPr lang="ru-RU" b="1" i="1" dirty="0"/>
              <a:t> в пользу </a:t>
            </a:r>
            <a:r>
              <a:rPr lang="ru-RU" sz="2800" b="1" i="1" dirty="0"/>
              <a:t>«быть»</a:t>
            </a:r>
            <a:r>
              <a:rPr lang="ru-RU" b="1" i="1" dirty="0"/>
              <a:t>. И в этом созидательный пафос современного театра, который не перестает удивлять зрителя все новыми и новыми открытиями.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«Быть или не быть?..»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560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http://</a:t>
            </a:r>
            <a:r>
              <a:rPr lang="en-US" b="1" dirty="0" smtClean="0">
                <a:hlinkClick r:id="rId2"/>
              </a:rPr>
              <a:t>int-max.net/r</a:t>
            </a:r>
            <a:r>
              <a:rPr lang="en-US" b="1" dirty="0">
                <a:hlinkClick r:id="rId2"/>
              </a:rPr>
              <a:t>__.</a:t>
            </a:r>
            <a:r>
              <a:rPr lang="en-US" b="1" dirty="0" smtClean="0">
                <a:hlinkClick r:id="rId2"/>
              </a:rPr>
              <a:t>htm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>
                <a:hlinkClick r:id="rId3"/>
              </a:rPr>
              <a:t>http://</a:t>
            </a:r>
            <a:r>
              <a:rPr lang="en-US" b="1" dirty="0" smtClean="0">
                <a:hlinkClick r:id="rId3"/>
              </a:rPr>
              <a:t>www.rg.ru/2008/11/21/gamlet.html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>
                <a:hlinkClick r:id="rId4"/>
              </a:rPr>
              <a:t>http://</a:t>
            </a:r>
            <a:r>
              <a:rPr lang="en-US" b="1" dirty="0" smtClean="0">
                <a:hlinkClick r:id="rId4"/>
              </a:rPr>
              <a:t>www.vashdosug.ru/msk/theatre/artic</a:t>
            </a:r>
            <a:r>
              <a:rPr lang="en-US" b="1" dirty="0" smtClean="0"/>
              <a:t>le/70240/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Сайты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7801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30</TotalTime>
  <Words>426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BlackTie</vt:lpstr>
      <vt:lpstr>Современный театр</vt:lpstr>
      <vt:lpstr>Слайд 2</vt:lpstr>
      <vt:lpstr>Владимир Высоцкий </vt:lpstr>
      <vt:lpstr>Слайд 4</vt:lpstr>
      <vt:lpstr>Современный театр</vt:lpstr>
      <vt:lpstr>Слайд 6</vt:lpstr>
      <vt:lpstr>Слайд 7</vt:lpstr>
      <vt:lpstr>Слайд 8</vt:lpstr>
      <vt:lpstr>«Быть или не быть?..»</vt:lpstr>
      <vt:lpstr>Сайты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Современный театр</dc:title>
  <dc:creator>Пользователь</dc:creator>
  <cp:lastModifiedBy>Windows User</cp:lastModifiedBy>
  <cp:revision>5</cp:revision>
  <dcterms:created xsi:type="dcterms:W3CDTF">2015-11-16T13:44:54Z</dcterms:created>
  <dcterms:modified xsi:type="dcterms:W3CDTF">2016-06-07T17:22:15Z</dcterms:modified>
</cp:coreProperties>
</file>