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3" r:id="rId3"/>
    <p:sldId id="274" r:id="rId4"/>
    <p:sldId id="261" r:id="rId5"/>
    <p:sldId id="258" r:id="rId6"/>
    <p:sldId id="259" r:id="rId7"/>
    <p:sldId id="260" r:id="rId8"/>
    <p:sldId id="264" r:id="rId9"/>
    <p:sldId id="279" r:id="rId10"/>
    <p:sldId id="265" r:id="rId11"/>
    <p:sldId id="267" r:id="rId12"/>
    <p:sldId id="276" r:id="rId13"/>
    <p:sldId id="277" r:id="rId14"/>
    <p:sldId id="268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2"/>
          <p:cNvSpPr/>
          <p:nvPr/>
        </p:nvSpPr>
        <p:spPr>
          <a:xfrm>
            <a:off x="7712075" y="3136900"/>
            <a:ext cx="911225" cy="2074863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446088" y="3055938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541338" y="4559300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9"/>
          <p:cNvSpPr/>
          <p:nvPr/>
        </p:nvSpPr>
        <p:spPr>
          <a:xfrm>
            <a:off x="539750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FEBCC-A5BA-47D7-A305-8627C946D88F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 smtClean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175AFBFB-CC6C-4928-9D47-0896C1C1BB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76D47-CA20-47F6-B670-928C0607A552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394DD-3ADA-4B96-812A-21AF79A3F9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5"/>
          <p:cNvSpPr/>
          <p:nvPr/>
        </p:nvSpPr>
        <p:spPr>
          <a:xfrm>
            <a:off x="568325" y="3048000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4"/>
          <p:cNvSpPr/>
          <p:nvPr/>
        </p:nvSpPr>
        <p:spPr>
          <a:xfrm>
            <a:off x="676275" y="454183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9A1FE-9978-4A9E-AD5E-BBB2B40652B8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ABB53-CC72-4D72-BA64-65E4EAB77B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351C3-49E4-4422-8ED2-8E77C4FA80A5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FDCA2-73DB-4B1B-8A0E-2D62516D87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F9C1A-A88A-441C-8526-CC06DB858A68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DF483-C2C3-4C35-8345-4DD36AE786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6601F-9540-4762-9CAE-F390BEFB7AB7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C6648-BE38-4269-8B5E-05E5DE04F7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" name="Rounded Rectangle 10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CC163-3C3A-42EC-81B0-F5B67383019C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89BB6-2DED-4C0B-8466-28A0939CE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11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9"/>
          <p:cNvSpPr/>
          <p:nvPr/>
        </p:nvSpPr>
        <p:spPr>
          <a:xfrm>
            <a:off x="676275" y="164306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D131C-15A8-49FF-8F19-34CCEB2532C8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B02FE-4E70-44EF-8BB6-A2E69E4EE3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8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1"/>
          <p:cNvSpPr/>
          <p:nvPr/>
        </p:nvSpPr>
        <p:spPr>
          <a:xfrm>
            <a:off x="762000" y="5029200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2"/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604838" y="5075238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46623-BE69-430D-9B29-089EE60C2180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01AFD-9D73-4F70-BA0E-EFF95F4797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5F0C4-782F-476A-A22D-027D192B3C6D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A8CD2-C07F-4971-A107-DAFC6A7B26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954838" y="350838"/>
            <a:ext cx="1673225" cy="587692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5C116-FC26-4ED4-8066-C3B0C658363D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B8B0D-2B18-49F5-813D-836621E47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82E59689-5414-4C7C-9F71-0745E1D57A7C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0612C9DD-80E3-442E-BD89-2B4E8A5D05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3063" y="373063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7" r:id="rId2"/>
    <p:sldLayoutId id="2147483673" r:id="rId3"/>
    <p:sldLayoutId id="2147483668" r:id="rId4"/>
    <p:sldLayoutId id="2147483669" r:id="rId5"/>
    <p:sldLayoutId id="2147483670" r:id="rId6"/>
    <p:sldLayoutId id="2147483674" r:id="rId7"/>
    <p:sldLayoutId id="2147483675" r:id="rId8"/>
    <p:sldLayoutId id="2147483676" r:id="rId9"/>
    <p:sldLayoutId id="2147483671" r:id="rId10"/>
    <p:sldLayoutId id="214748367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png"/><Relationship Id="rId7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G:\&#1096;&#1082;&#1086;&#1083;&#1072;\&#1072;&#1091;&#1076;&#1080;&#1086;%203%20&#1082;&#1083;&#1072;&#1089;&#1089;\079%20-%20Unit%204,%20Lesson%2055,%20Exercise%207.mp3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G:\&#1096;&#1082;&#1086;&#1083;&#1072;\Here_20We_20Go_20Round_20the_20Mulberry_20Bush.mp3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Открытый урок по английскому языку в 3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“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Г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"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классе на тему: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dirty="0" err="1" smtClean="0"/>
              <a:t>Tiny’s</a:t>
            </a:r>
            <a:r>
              <a:rPr lang="en-US" sz="4800" dirty="0" smtClean="0"/>
              <a:t> daily routine</a:t>
            </a:r>
            <a:endParaRPr lang="ru-RU" sz="48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Учитель английского языка </a:t>
            </a:r>
            <a:r>
              <a:rPr lang="ru-RU" dirty="0" err="1" smtClean="0"/>
              <a:t>Садиева</a:t>
            </a:r>
            <a:r>
              <a:rPr lang="ru-RU" dirty="0" smtClean="0"/>
              <a:t> Д.А.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ГБОУ СОШ № 348</a:t>
            </a:r>
            <a:endParaRPr lang="ru-RU" dirty="0"/>
          </a:p>
        </p:txBody>
      </p:sp>
      <p:pic>
        <p:nvPicPr>
          <p:cNvPr id="13315" name="Picture 2" descr="C:\Users\Динара\Desktop\hello_html_m69ce81b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2133600"/>
            <a:ext cx="3313113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600" y="3200400"/>
            <a:ext cx="7696200" cy="1295400"/>
          </a:xfr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sz="3600" smtClean="0"/>
              <a:t>The 28</a:t>
            </a:r>
            <a:r>
              <a:rPr sz="3600" baseline="30000" smtClean="0"/>
              <a:t>th</a:t>
            </a:r>
            <a:r>
              <a:rPr sz="3600" smtClean="0"/>
              <a:t> of April</a:t>
            </a:r>
            <a:endParaRPr lang="ru-RU" sz="360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600" y="4606925"/>
            <a:ext cx="7696200" cy="5238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Tuesday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C:\Users\Динара\Desktop\hello_html_m69ce81b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333375"/>
            <a:ext cx="2066925" cy="28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3" descr="C:\Users\Динара\Desktop\скачанные файлы (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981075"/>
            <a:ext cx="26289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4" descr="C:\Users\Динара\Desktop\скачанные файлы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3573463"/>
            <a:ext cx="2298700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5" descr="C:\Users\Динара\Desktop\jongen-en-meisje-die-naar-school-gaan-82802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79838" y="2714625"/>
            <a:ext cx="193833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Today we will talk about: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smtClean="0"/>
              <a:t>1. </a:t>
            </a:r>
            <a:r>
              <a:rPr lang="en-US" sz="4000" smtClean="0"/>
              <a:t>Your daily routine</a:t>
            </a:r>
            <a:r>
              <a:rPr lang="ru-RU" sz="4000" smtClean="0"/>
              <a:t>; </a:t>
            </a:r>
          </a:p>
          <a:p>
            <a:r>
              <a:rPr lang="ru-RU" sz="4000" smtClean="0"/>
              <a:t>2. </a:t>
            </a:r>
            <a:r>
              <a:rPr lang="en-US" sz="4000" smtClean="0"/>
              <a:t>the Time</a:t>
            </a:r>
            <a:r>
              <a:rPr lang="ru-RU" sz="4000" smtClean="0"/>
              <a:t>;</a:t>
            </a:r>
          </a:p>
          <a:p>
            <a:r>
              <a:rPr lang="ru-RU" sz="4000" smtClean="0"/>
              <a:t>3. </a:t>
            </a:r>
            <a:r>
              <a:rPr lang="en-US" sz="4000" smtClean="0"/>
              <a:t>Tiny’s daily routine</a:t>
            </a:r>
            <a:r>
              <a:rPr lang="ru-RU" sz="40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The Plan: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5450" y="1719263"/>
            <a:ext cx="4038600" cy="4406900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1. </a:t>
            </a:r>
            <a:r>
              <a:rPr lang="en-US" dirty="0"/>
              <a:t>Greeting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2. The aim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3. Phonetics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4. Speaking</a:t>
            </a:r>
            <a:r>
              <a:rPr lang="ru-RU" dirty="0" smtClean="0"/>
              <a:t> (</a:t>
            </a:r>
            <a:r>
              <a:rPr lang="en-US" dirty="0" smtClean="0"/>
              <a:t>translate the words)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5</a:t>
            </a:r>
            <a:r>
              <a:rPr lang="en-US" dirty="0" smtClean="0"/>
              <a:t>. A game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6</a:t>
            </a:r>
            <a:r>
              <a:rPr lang="en-US" dirty="0" smtClean="0"/>
              <a:t>. Dialogues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7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en-US" dirty="0" smtClean="0"/>
              <a:t>A break 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8.What’s </a:t>
            </a:r>
            <a:r>
              <a:rPr lang="en-US" dirty="0" smtClean="0"/>
              <a:t>the time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06900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9</a:t>
            </a:r>
            <a:r>
              <a:rPr lang="en-US" dirty="0" smtClean="0"/>
              <a:t>. Poems/ a performance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10. Listening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11. Reading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12. Homework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13. A song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14. The results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Tongue-twisters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5538"/>
            <a:ext cx="8362950" cy="50006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1.  “Tick”, the clock says “Tick, tick, tick What you have to do, do quick!”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2. Which wristwatches are Swiss wristwatches?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18435" name="Picture 2" descr="C:\Users\Динара\Desktop\распорядок-дн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4292600"/>
            <a:ext cx="257651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 descr="C:\Users\Динара\Desktop\f20120219135124-cartierseatim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4508500"/>
            <a:ext cx="2879725" cy="224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 game “It’s false”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1. You get up at 12 o’clock.</a:t>
            </a:r>
          </a:p>
          <a:p>
            <a:r>
              <a:rPr lang="en-US" smtClean="0"/>
              <a:t> 2. You have breakfast at five o’clock in the evening.</a:t>
            </a:r>
          </a:p>
          <a:p>
            <a:r>
              <a:rPr lang="en-US" smtClean="0"/>
              <a:t> 3. You have lunch at 8 am. </a:t>
            </a:r>
          </a:p>
          <a:p>
            <a:r>
              <a:rPr lang="en-US" smtClean="0"/>
              <a:t> 4. You clean your teeth and wash your face at 2 o’clock. </a:t>
            </a:r>
          </a:p>
          <a:p>
            <a:r>
              <a:rPr lang="en-US" smtClean="0"/>
              <a:t>5. You go to school at 10.30.</a:t>
            </a:r>
          </a:p>
          <a:p>
            <a:r>
              <a:rPr lang="en-US" smtClean="0"/>
              <a:t>6. You go to bed at 6 pm.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76600" y="260350"/>
            <a:ext cx="2505075" cy="18288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650" y="1628775"/>
            <a:ext cx="2311400" cy="3240088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 smtClean="0"/>
              <a:t>1.When do you usually get up?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 smtClean="0"/>
              <a:t>2. When do you usually have breakfast?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/>
              <a:t>3</a:t>
            </a:r>
            <a:r>
              <a:rPr lang="en-US" sz="1600" b="1" dirty="0" smtClean="0"/>
              <a:t>. When do you usually go to school?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/>
              <a:t>4</a:t>
            </a:r>
            <a:r>
              <a:rPr lang="en-US" sz="1600" b="1" dirty="0" smtClean="0"/>
              <a:t>. When do you come home?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/>
              <a:t>5</a:t>
            </a:r>
            <a:r>
              <a:rPr lang="en-US" sz="1600" b="1" dirty="0" smtClean="0"/>
              <a:t>. When do you usually have lunch?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 smtClean="0"/>
              <a:t>6. When do you usually have dinner?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 smtClean="0"/>
              <a:t>7. When do you go to bed?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692150"/>
            <a:ext cx="2298700" cy="64928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>Your daily life</a:t>
            </a:r>
            <a:endParaRPr lang="ru-RU" dirty="0"/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260350"/>
            <a:ext cx="2474913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2205038"/>
            <a:ext cx="1951038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27638" y="2166938"/>
            <a:ext cx="1573212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6" descr="C:\Users\Динара\Desktop\скачанные файлы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77038" y="1998663"/>
            <a:ext cx="17907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7" descr="C:\Users\Динара\Desktop\children-do-homework-2881900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6600" y="4051300"/>
            <a:ext cx="1698625" cy="240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8" descr="C:\Users\Динара\Desktop\depositphotos_6858156-Cartoon-man-watch-TV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75225" y="4386263"/>
            <a:ext cx="17018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9" descr="C:\Users\Динара\Desktop\скачанные файлы (2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45288" y="40513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</a:rPr>
              <a:t>What time is it?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It is ….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2530" name="Picture 2" descr="C:\Users\Динара\Desktop\tim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557338"/>
            <a:ext cx="8856663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Having a rest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5450" y="1719263"/>
            <a:ext cx="4038600" cy="44069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Up, down, up, down,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(</a:t>
            </a:r>
            <a:r>
              <a:rPr lang="ru-RU" dirty="0" smtClean="0"/>
              <a:t>поднимаем руки вверх и вниз</a:t>
            </a:r>
            <a:r>
              <a:rPr lang="en-US" dirty="0" smtClean="0"/>
              <a:t>.</a:t>
            </a:r>
            <a:r>
              <a:rPr lang="ru-RU" dirty="0" smtClean="0"/>
              <a:t>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Which is the way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Разводим руки в стороны.)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To London town?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Where? Where? Up in the air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(</a:t>
            </a:r>
            <a:r>
              <a:rPr lang="ru-RU" dirty="0" smtClean="0"/>
              <a:t>смотрим по сторонам.)</a:t>
            </a:r>
            <a:endParaRPr lang="en-US" dirty="0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069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Close your eyes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(</a:t>
            </a:r>
            <a:r>
              <a:rPr lang="ru-RU" dirty="0" smtClean="0"/>
              <a:t>закрываем глаза.)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And you are there!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(</a:t>
            </a:r>
            <a:r>
              <a:rPr lang="ru-RU" dirty="0" smtClean="0"/>
              <a:t>открываем глаза.)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Динара\Desktop\скачанные файлы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620713"/>
            <a:ext cx="21240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C:\Users\Динара\Desktop\20130502-zolushka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5150" y="463550"/>
            <a:ext cx="3652838" cy="289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C:\Users\Динара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0563" y="4065588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C:\Users\Динара\Desktop\images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18075" y="4065588"/>
            <a:ext cx="3043238" cy="227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Listen and find the right answers.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578" name="Объект 2"/>
          <p:cNvSpPr>
            <a:spLocks noGrp="1"/>
          </p:cNvSpPr>
          <p:nvPr>
            <p:ph sz="half" idx="1"/>
          </p:nvPr>
        </p:nvSpPr>
        <p:spPr>
          <a:xfrm>
            <a:off x="425450" y="1719263"/>
            <a:ext cx="8107363" cy="4406900"/>
          </a:xfrm>
        </p:spPr>
        <p:txBody>
          <a:bodyPr/>
          <a:lstStyle/>
          <a:p>
            <a:r>
              <a:rPr lang="en-US" smtClean="0"/>
              <a:t>1) Who lives in a fairytale forest?</a:t>
            </a:r>
          </a:p>
          <a:p>
            <a:r>
              <a:rPr lang="en-US" smtClean="0"/>
              <a:t>No, he isn’t. He often plays jokes.</a:t>
            </a:r>
          </a:p>
          <a:p>
            <a:r>
              <a:rPr lang="en-US" smtClean="0"/>
              <a:t>2) Does Tiny like ice cream?</a:t>
            </a:r>
          </a:p>
          <a:p>
            <a:r>
              <a:rPr lang="en-US" smtClean="0"/>
              <a:t>He likes to ride his scooter.</a:t>
            </a:r>
          </a:p>
          <a:p>
            <a:r>
              <a:rPr lang="en-US" smtClean="0"/>
              <a:t>3) What does he like to do?</a:t>
            </a:r>
          </a:p>
          <a:p>
            <a:r>
              <a:rPr lang="en-US" smtClean="0"/>
              <a:t>Yes, he does. He has a sweet tooth.</a:t>
            </a:r>
          </a:p>
          <a:p>
            <a:r>
              <a:rPr lang="en-US" smtClean="0"/>
              <a:t>4) Is he sad?</a:t>
            </a:r>
          </a:p>
          <a:p>
            <a:r>
              <a:rPr lang="en-US" smtClean="0"/>
              <a:t>Tiny does.</a:t>
            </a:r>
            <a:endParaRPr lang="ru-RU" smtClean="0"/>
          </a:p>
        </p:txBody>
      </p:sp>
      <p:pic>
        <p:nvPicPr>
          <p:cNvPr id="24581" name="079 - Unit 4, Lesson 55, Exercise 7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524750" y="5876925"/>
            <a:ext cx="576263" cy="57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5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79" fill="hold"/>
                                        <p:tgtEl>
                                          <p:spTgt spid="245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58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Check your answers.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602" name="Объект 2"/>
          <p:cNvSpPr>
            <a:spLocks noGrp="1"/>
          </p:cNvSpPr>
          <p:nvPr>
            <p:ph sz="half" idx="1"/>
          </p:nvPr>
        </p:nvSpPr>
        <p:spPr>
          <a:xfrm>
            <a:off x="425450" y="1719263"/>
            <a:ext cx="4038600" cy="4406900"/>
          </a:xfrm>
        </p:spPr>
        <p:txBody>
          <a:bodyPr/>
          <a:lstStyle/>
          <a:p>
            <a:r>
              <a:rPr lang="en-US" smtClean="0"/>
              <a:t>1) Who lives in a fairytale forest?</a:t>
            </a:r>
          </a:p>
          <a:p>
            <a:r>
              <a:rPr lang="en-US" smtClean="0"/>
              <a:t>2) Does Tiny like ice cream?</a:t>
            </a:r>
          </a:p>
          <a:p>
            <a:r>
              <a:rPr lang="en-US" smtClean="0"/>
              <a:t>3) What does he like to do?</a:t>
            </a:r>
          </a:p>
          <a:p>
            <a:r>
              <a:rPr lang="en-US" smtClean="0"/>
              <a:t>4) Is he sad?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06900"/>
          </a:xfrm>
        </p:spPr>
        <p:txBody>
          <a:bodyPr/>
          <a:lstStyle/>
          <a:p>
            <a:r>
              <a:rPr lang="en-US" smtClean="0"/>
              <a:t>Tiny does.</a:t>
            </a:r>
          </a:p>
          <a:p>
            <a:r>
              <a:rPr lang="en-US" smtClean="0"/>
              <a:t>Yes, he does. He has a sweet tooth.</a:t>
            </a:r>
          </a:p>
          <a:p>
            <a:r>
              <a:rPr lang="en-US" smtClean="0"/>
              <a:t>He likes to ride his scooter.</a:t>
            </a:r>
          </a:p>
          <a:p>
            <a:r>
              <a:rPr lang="en-US" smtClean="0"/>
              <a:t>No, he isn’t. He often plays jokes.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1295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Textbook: Ex. 4page 112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6626" name="Picture 3" descr="C:\Users\Динара\Desktop\480px-3-12-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2420938"/>
            <a:ext cx="5035550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4" descr="C:\Users\Динара\Desktop\480px-9-12-34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4724400"/>
            <a:ext cx="5345113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1493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Homework/ Workbook: page 70 Ex. 1-3. Textbook: Ex. 6, page 113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Let’s sing a song “The mulberry bush”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5450" y="1719263"/>
            <a:ext cx="4038600" cy="4406900"/>
          </a:xfrm>
        </p:spPr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Here we go round the mulberry bush,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mulberry bush, the mulberry bush,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Here we go round the mulberry bush,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E</a:t>
            </a:r>
            <a:r>
              <a:rPr lang="en-US" dirty="0" smtClean="0"/>
              <a:t>arly in the morning.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This is the way we wash our face, Wash our face, wash our face, This is the way we wash our face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Early in the morning.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06900"/>
          </a:xfrm>
        </p:spPr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This is the way we brush our teeth, brush our teeth, brush our teeth,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This is the way we brush our teeth,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Early in the morning.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This is the way we comb our hair, comb our hair, comb our hair,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This is the way we comb our hair, Early in the morning.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This is the way we go to school, </a:t>
            </a:r>
            <a:r>
              <a:rPr lang="en-US" dirty="0"/>
              <a:t>G</a:t>
            </a:r>
            <a:r>
              <a:rPr lang="en-US" dirty="0" smtClean="0"/>
              <a:t>o to school, go to school,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This is the way we go to school,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Early in the morning.</a:t>
            </a:r>
          </a:p>
        </p:txBody>
      </p:sp>
      <p:pic>
        <p:nvPicPr>
          <p:cNvPr id="29701" name="Here_20We_20Go_20Round_20the_20Mulberry_20Bush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596188" y="6021388"/>
            <a:ext cx="504825" cy="504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768" fill="hold"/>
                                        <p:tgtEl>
                                          <p:spTgt spid="297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70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Thank you for your work!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You are clever pupils!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170" name="Picture 2" descr="C:\Users\Динара\Desktop\скачанные файлы (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1557338"/>
            <a:ext cx="2628900" cy="2232025"/>
          </a:xfrm>
        </p:spPr>
      </p:pic>
      <p:pic>
        <p:nvPicPr>
          <p:cNvPr id="7171" name="Picture 3" descr="C:\Users\Динара\Desktop\скачанные файлы (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3860800"/>
            <a:ext cx="2592387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C:\Users\Динара\Desktop\images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2275" y="4149725"/>
            <a:ext cx="3240088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C:\Users\Динара\Desktop\images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1700213"/>
            <a:ext cx="24479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633</TotalTime>
  <Words>676</Words>
  <Application>Microsoft Office PowerPoint</Application>
  <PresentationFormat>Экран (4:3)</PresentationFormat>
  <Paragraphs>104</Paragraphs>
  <Slides>17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Аптека</vt:lpstr>
      <vt:lpstr>Открытый урок по английскому языку в 3 “Г" классе на тему:</vt:lpstr>
      <vt:lpstr>The 28th of April</vt:lpstr>
      <vt:lpstr>Презентация PowerPoint</vt:lpstr>
      <vt:lpstr>Today we will talk about:</vt:lpstr>
      <vt:lpstr>The Plan:</vt:lpstr>
      <vt:lpstr>Tongue-twisters</vt:lpstr>
      <vt:lpstr>A game “It’s false”</vt:lpstr>
      <vt:lpstr>Your daily life</vt:lpstr>
      <vt:lpstr>What time is it? It is ….</vt:lpstr>
      <vt:lpstr>Having a rest</vt:lpstr>
      <vt:lpstr>Презентация PowerPoint</vt:lpstr>
      <vt:lpstr>Listen and find the right answers.</vt:lpstr>
      <vt:lpstr>Check your answers.</vt:lpstr>
      <vt:lpstr>Textbook: Ex. 4page 112 </vt:lpstr>
      <vt:lpstr>Homework/ Workbook: page 70 Ex. 1-3. Textbook: Ex. 6, page 113</vt:lpstr>
      <vt:lpstr>Let’s sing a song “The mulberry bush”</vt:lpstr>
      <vt:lpstr>Thank you for your work! You are clever pupils!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 по английскому языку в 3 Г классе на тему:</dc:title>
  <dc:creator>Динара</dc:creator>
  <cp:lastModifiedBy>ИД16</cp:lastModifiedBy>
  <cp:revision>31</cp:revision>
  <dcterms:created xsi:type="dcterms:W3CDTF">2015-04-18T14:40:05Z</dcterms:created>
  <dcterms:modified xsi:type="dcterms:W3CDTF">2015-04-28T07:04:52Z</dcterms:modified>
</cp:coreProperties>
</file>