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7" r:id="rId2"/>
    <p:sldId id="258" r:id="rId3"/>
    <p:sldId id="259" r:id="rId4"/>
    <p:sldId id="266" r:id="rId5"/>
    <p:sldId id="260" r:id="rId6"/>
    <p:sldId id="261" r:id="rId7"/>
    <p:sldId id="264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12FAEC-DE75-4FCC-84D6-F4DB7669310F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404B638-3309-4891-856C-7796948A9D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Числовые и буквенные выражения. </a:t>
            </a:r>
            <a:br>
              <a:rPr lang="ru-RU" b="1" dirty="0" smtClean="0"/>
            </a:br>
            <a:r>
              <a:rPr lang="ru-RU" b="1" dirty="0" smtClean="0"/>
              <a:t>Уравнения.</a:t>
            </a:r>
            <a:endParaRPr lang="ru-RU" b="1" dirty="0"/>
          </a:p>
        </p:txBody>
      </p:sp>
    </p:spTree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b="1" dirty="0" smtClean="0"/>
              <a:t>(149+27)-99</a:t>
            </a:r>
          </a:p>
          <a:p>
            <a:r>
              <a:rPr lang="ru-RU" b="1" dirty="0" smtClean="0"/>
              <a:t>(х+17)+(у+27)</a:t>
            </a:r>
          </a:p>
          <a:p>
            <a:r>
              <a:rPr lang="en-US" b="1" dirty="0" smtClean="0"/>
              <a:t>V+</a:t>
            </a:r>
            <a:r>
              <a:rPr lang="ru-RU" b="1" dirty="0" smtClean="0"/>
              <a:t> 27=45</a:t>
            </a:r>
          </a:p>
          <a:p>
            <a:r>
              <a:rPr lang="ru-RU" b="1" dirty="0" smtClean="0"/>
              <a:t>149+в-99</a:t>
            </a:r>
          </a:p>
          <a:p>
            <a:r>
              <a:rPr lang="ru-RU" b="1" dirty="0" smtClean="0"/>
              <a:t>237+194+163</a:t>
            </a:r>
          </a:p>
          <a:p>
            <a:r>
              <a:rPr lang="ru-RU" b="1" dirty="0" smtClean="0"/>
              <a:t>73-(13+у)=21</a:t>
            </a:r>
          </a:p>
          <a:p>
            <a:r>
              <a:rPr lang="ru-RU" b="1" dirty="0" smtClean="0"/>
              <a:t>265-28-37</a:t>
            </a:r>
          </a:p>
          <a:p>
            <a:r>
              <a:rPr lang="ru-RU" b="1" dirty="0" smtClean="0"/>
              <a:t>Х-178=526</a:t>
            </a:r>
          </a:p>
          <a:p>
            <a:r>
              <a:rPr lang="ru-RU" b="1" dirty="0" smtClean="0"/>
              <a:t>Х+ 6= а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числовые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выражения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       </a:t>
            </a:r>
            <a:r>
              <a:rPr lang="ru-RU" b="1" dirty="0" smtClean="0">
                <a:solidFill>
                  <a:srgbClr val="FF0000"/>
                </a:solidFill>
              </a:rPr>
              <a:t> буквенные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ru-RU" b="1" dirty="0" smtClean="0">
                <a:solidFill>
                  <a:srgbClr val="FF0000"/>
                </a:solidFill>
              </a:rPr>
              <a:t>выражения</a:t>
            </a:r>
          </a:p>
          <a:p>
            <a:r>
              <a:rPr lang="ru-RU" dirty="0" smtClean="0"/>
              <a:t>(149+27)-99                                          (х+17)+(у+27)                      </a:t>
            </a:r>
          </a:p>
          <a:p>
            <a:r>
              <a:rPr lang="ru-RU" dirty="0" smtClean="0"/>
              <a:t>237+194+163                                       149+в-99</a:t>
            </a:r>
          </a:p>
          <a:p>
            <a:r>
              <a:rPr lang="ru-RU" dirty="0" smtClean="0"/>
              <a:t>265-28-37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   уравнения       </a:t>
            </a:r>
          </a:p>
          <a:p>
            <a:r>
              <a:rPr lang="en-US" b="1" dirty="0" smtClean="0"/>
              <a:t>V+</a:t>
            </a:r>
            <a:r>
              <a:rPr lang="ru-RU" b="1" dirty="0" smtClean="0"/>
              <a:t> 27=45</a:t>
            </a:r>
          </a:p>
          <a:p>
            <a:r>
              <a:rPr lang="ru-RU" b="1" dirty="0" smtClean="0"/>
              <a:t>Х- 178= 526 </a:t>
            </a:r>
          </a:p>
          <a:p>
            <a:r>
              <a:rPr lang="ru-RU" b="1" dirty="0" smtClean="0"/>
              <a:t>73-(13+у)=21</a:t>
            </a:r>
          </a:p>
          <a:p>
            <a:r>
              <a:rPr lang="ru-RU" b="1" dirty="0" smtClean="0"/>
              <a:t>Х + 6 = 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Каким числом необходимо заменить  </a:t>
            </a:r>
            <a:r>
              <a:rPr lang="en-US" dirty="0" smtClean="0"/>
              <a:t>a</a:t>
            </a:r>
            <a:r>
              <a:rPr lang="ru-RU" dirty="0" smtClean="0"/>
              <a:t>, чтобы корнем уравнения </a:t>
            </a:r>
            <a:r>
              <a:rPr lang="ru-RU" b="1" dirty="0" smtClean="0">
                <a:solidFill>
                  <a:srgbClr val="FF0000"/>
                </a:solidFill>
              </a:rPr>
              <a:t>х+6= а </a:t>
            </a:r>
            <a:r>
              <a:rPr lang="ru-RU" dirty="0" smtClean="0"/>
              <a:t>было число 12? </a:t>
            </a:r>
          </a:p>
          <a:p>
            <a:r>
              <a:rPr lang="ru-RU" dirty="0" smtClean="0"/>
              <a:t>При любом ли </a:t>
            </a:r>
            <a:r>
              <a:rPr lang="ru-RU" b="1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можно найти корень уравнения? 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Решить задачу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бассейне плавали несколько человек. После того как в воду вошли 6 человек, а 4 человека вышли, в бассейне остался 21 человек. Сколько человек было в бассейне первоначально?</a:t>
            </a:r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Составить выражение по данному условию 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KL = 18</a:t>
            </a:r>
            <a:r>
              <a:rPr lang="ru-RU" b="1" dirty="0" smtClean="0"/>
              <a:t>см</a:t>
            </a:r>
          </a:p>
          <a:p>
            <a:r>
              <a:rPr lang="en-US" b="1" dirty="0" smtClean="0"/>
              <a:t>LM – </a:t>
            </a:r>
            <a:r>
              <a:rPr lang="ru-RU" b="1" dirty="0" smtClean="0"/>
              <a:t>на </a:t>
            </a:r>
            <a:r>
              <a:rPr lang="en-US" b="1" dirty="0" smtClean="0"/>
              <a:t>X</a:t>
            </a:r>
            <a:r>
              <a:rPr lang="ru-RU" b="1" dirty="0" smtClean="0"/>
              <a:t> см</a:t>
            </a:r>
            <a:r>
              <a:rPr lang="en-US" b="1" dirty="0" smtClean="0"/>
              <a:t> д</a:t>
            </a:r>
            <a:r>
              <a:rPr lang="ru-RU" b="1" dirty="0" err="1" smtClean="0"/>
              <a:t>линее</a:t>
            </a:r>
            <a:r>
              <a:rPr lang="ru-RU" b="1" dirty="0" smtClean="0"/>
              <a:t> чем             73</a:t>
            </a:r>
          </a:p>
          <a:p>
            <a:r>
              <a:rPr lang="ru-RU" b="1" dirty="0" smtClean="0"/>
              <a:t>М</a:t>
            </a:r>
            <a:r>
              <a:rPr lang="en-US" b="1" dirty="0" smtClean="0"/>
              <a:t>N - </a:t>
            </a:r>
            <a:r>
              <a:rPr lang="ru-RU" b="1" dirty="0" smtClean="0"/>
              <a:t>?</a:t>
            </a:r>
            <a:endParaRPr lang="ru-RU" b="1" dirty="0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5715008" y="1714488"/>
            <a:ext cx="571504" cy="15001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низ стрелка 9"/>
          <p:cNvSpPr/>
          <p:nvPr/>
        </p:nvSpPr>
        <p:spPr>
          <a:xfrm rot="16200000">
            <a:off x="4973336" y="1856510"/>
            <a:ext cx="978867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Физминутка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Поднимает руки класс – это «раз».</a:t>
            </a:r>
            <a:br>
              <a:rPr lang="ru-RU" b="1" dirty="0" smtClean="0"/>
            </a:br>
            <a:r>
              <a:rPr lang="ru-RU" b="1" dirty="0" smtClean="0"/>
              <a:t>Повернулась голова – это «два».</a:t>
            </a:r>
            <a:br>
              <a:rPr lang="ru-RU" b="1" dirty="0" smtClean="0"/>
            </a:br>
            <a:r>
              <a:rPr lang="ru-RU" b="1" dirty="0" smtClean="0"/>
              <a:t>Руки вниз, вперед смотри – это «три».</a:t>
            </a:r>
            <a:br>
              <a:rPr lang="ru-RU" b="1" dirty="0" smtClean="0"/>
            </a:br>
            <a:r>
              <a:rPr lang="ru-RU" b="1" dirty="0" smtClean="0"/>
              <a:t>Руки в стороны по - шире развернули на «четыре»,</a:t>
            </a:r>
            <a:br>
              <a:rPr lang="ru-RU" b="1" dirty="0" smtClean="0"/>
            </a:br>
            <a:r>
              <a:rPr lang="ru-RU" b="1" dirty="0" smtClean="0"/>
              <a:t>С силой их к плечам прижать – это «пять».</a:t>
            </a:r>
            <a:br>
              <a:rPr lang="ru-RU" b="1" dirty="0" smtClean="0"/>
            </a:br>
            <a:r>
              <a:rPr lang="ru-RU" b="1" dirty="0" smtClean="0"/>
              <a:t>Всем ребятам надо сесть – это «шесть».</a:t>
            </a:r>
            <a:endParaRPr lang="ru-RU" b="1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86800" cy="84124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Проверьте самостоятельную работу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4191000" cy="5040560"/>
          </a:xfrm>
        </p:spPr>
        <p:txBody>
          <a:bodyPr>
            <a:noAutofit/>
          </a:bodyPr>
          <a:lstStyle/>
          <a:p>
            <a:r>
              <a:rPr lang="ru-RU" sz="1600" b="1" i="1" dirty="0" smtClean="0"/>
              <a:t>Вариант1.</a:t>
            </a:r>
          </a:p>
          <a:p>
            <a:r>
              <a:rPr lang="ru-RU" sz="1600" b="1" dirty="0" smtClean="0"/>
              <a:t>1. Пусть Петя задумал число У, тогда </a:t>
            </a:r>
          </a:p>
          <a:p>
            <a:pPr>
              <a:buNone/>
            </a:pPr>
            <a:r>
              <a:rPr lang="ru-RU" sz="1600" b="1" dirty="0" smtClean="0"/>
              <a:t>У – 333= 195</a:t>
            </a:r>
          </a:p>
          <a:p>
            <a:pPr>
              <a:buNone/>
            </a:pPr>
            <a:r>
              <a:rPr lang="ru-RU" sz="1600" b="1" dirty="0" smtClean="0"/>
              <a:t>У = 195+333</a:t>
            </a:r>
          </a:p>
          <a:p>
            <a:pPr>
              <a:buNone/>
            </a:pPr>
            <a:r>
              <a:rPr lang="ru-RU" sz="1600" b="1" dirty="0" smtClean="0"/>
              <a:t>У = 528</a:t>
            </a:r>
          </a:p>
          <a:p>
            <a:pPr>
              <a:buNone/>
            </a:pPr>
            <a:r>
              <a:rPr lang="ru-RU" sz="1600" b="1" dirty="0" smtClean="0"/>
              <a:t>Ответ: 528-задуманное число</a:t>
            </a:r>
          </a:p>
          <a:p>
            <a:pPr>
              <a:buNone/>
            </a:pPr>
            <a:r>
              <a:rPr lang="ru-RU" sz="1600" b="1" dirty="0" smtClean="0"/>
              <a:t>2.</a:t>
            </a:r>
          </a:p>
          <a:p>
            <a:pPr>
              <a:buNone/>
            </a:pPr>
            <a:r>
              <a:rPr lang="ru-RU" sz="1600" b="1" dirty="0" smtClean="0"/>
              <a:t> 965+Х=1505</a:t>
            </a:r>
          </a:p>
          <a:p>
            <a:pPr>
              <a:buNone/>
            </a:pPr>
            <a:r>
              <a:rPr lang="ru-RU" sz="1600" b="1" dirty="0" smtClean="0"/>
              <a:t>Х= 1505- 965</a:t>
            </a:r>
          </a:p>
          <a:p>
            <a:pPr>
              <a:buNone/>
            </a:pPr>
            <a:r>
              <a:rPr lang="ru-RU" sz="1600" b="1" dirty="0" smtClean="0"/>
              <a:t>Х= 640</a:t>
            </a:r>
          </a:p>
          <a:p>
            <a:pPr>
              <a:buNone/>
            </a:pPr>
            <a:r>
              <a:rPr lang="ru-RU" sz="1600" b="1" dirty="0" smtClean="0"/>
              <a:t>Проверка: 965+640=1505</a:t>
            </a:r>
          </a:p>
          <a:p>
            <a:pPr marL="514350" indent="-514350">
              <a:buNone/>
            </a:pPr>
            <a:r>
              <a:rPr lang="ru-RU" sz="1600" b="1" dirty="0" smtClean="0"/>
              <a:t>3.</a:t>
            </a:r>
          </a:p>
          <a:p>
            <a:pPr marL="514350" indent="-514350">
              <a:buNone/>
            </a:pPr>
            <a:r>
              <a:rPr lang="ru-RU" sz="1600" b="1" dirty="0" smtClean="0"/>
              <a:t>44 + (а- 85)= 105</a:t>
            </a:r>
          </a:p>
          <a:p>
            <a:pPr marL="514350" indent="-514350">
              <a:buNone/>
            </a:pPr>
            <a:r>
              <a:rPr lang="ru-RU" sz="1600" b="1" dirty="0" smtClean="0"/>
              <a:t>а- 85= 105-44</a:t>
            </a:r>
          </a:p>
          <a:p>
            <a:pPr marL="514350" indent="-514350">
              <a:buNone/>
            </a:pPr>
            <a:r>
              <a:rPr lang="ru-RU" sz="1600" b="1" dirty="0" smtClean="0"/>
              <a:t>а- 85=61</a:t>
            </a:r>
          </a:p>
          <a:p>
            <a:pPr marL="514350" indent="-514350">
              <a:buNone/>
            </a:pPr>
            <a:r>
              <a:rPr lang="ru-RU" sz="1600" b="1" dirty="0" smtClean="0"/>
              <a:t>а =61+85</a:t>
            </a:r>
          </a:p>
          <a:p>
            <a:pPr marL="514350" indent="-514350">
              <a:buNone/>
            </a:pPr>
            <a:r>
              <a:rPr lang="ru-RU" sz="1600" b="1" dirty="0" smtClean="0"/>
              <a:t>а =146</a:t>
            </a:r>
            <a:endParaRPr lang="ru-RU" sz="16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124744"/>
            <a:ext cx="4343400" cy="5733256"/>
          </a:xfrm>
        </p:spPr>
        <p:txBody>
          <a:bodyPr>
            <a:noAutofit/>
          </a:bodyPr>
          <a:lstStyle/>
          <a:p>
            <a:r>
              <a:rPr lang="ru-RU" sz="1600" b="1" i="1" dirty="0" smtClean="0"/>
              <a:t>Вариант 2.</a:t>
            </a:r>
          </a:p>
          <a:p>
            <a:r>
              <a:rPr lang="ru-RU" sz="1600" b="1" dirty="0" smtClean="0"/>
              <a:t>1.</a:t>
            </a:r>
            <a:r>
              <a:rPr lang="en-US" sz="1600" b="1" dirty="0" smtClean="0"/>
              <a:t>)</a:t>
            </a:r>
            <a:r>
              <a:rPr lang="ru-RU" sz="1600" b="1" dirty="0" smtClean="0"/>
              <a:t> Пусть в бидоне --</a:t>
            </a:r>
            <a:r>
              <a:rPr lang="ru-RU" sz="1600" b="1" dirty="0" err="1" smtClean="0"/>
              <a:t>Хл</a:t>
            </a:r>
            <a:r>
              <a:rPr lang="ru-RU" sz="1600" b="1" dirty="0" smtClean="0"/>
              <a:t> молока в бидоне,</a:t>
            </a:r>
          </a:p>
          <a:p>
            <a:pPr>
              <a:buNone/>
            </a:pPr>
            <a:r>
              <a:rPr lang="ru-RU" sz="1600" b="1" dirty="0" smtClean="0"/>
              <a:t>тогда  (Х+23)- 32 = 24</a:t>
            </a:r>
          </a:p>
          <a:p>
            <a:pPr>
              <a:buNone/>
            </a:pPr>
            <a:r>
              <a:rPr lang="ru-RU" sz="1600" b="1" dirty="0" smtClean="0"/>
              <a:t>Х+23= 24+32</a:t>
            </a:r>
          </a:p>
          <a:p>
            <a:pPr>
              <a:buNone/>
            </a:pPr>
            <a:r>
              <a:rPr lang="ru-RU" sz="1600" b="1" dirty="0" smtClean="0"/>
              <a:t>Х+23 =56</a:t>
            </a:r>
          </a:p>
          <a:p>
            <a:pPr>
              <a:buNone/>
            </a:pPr>
            <a:r>
              <a:rPr lang="ru-RU" sz="1600" b="1" dirty="0" smtClean="0"/>
              <a:t>Х = 56-23</a:t>
            </a:r>
          </a:p>
          <a:p>
            <a:pPr>
              <a:buNone/>
            </a:pPr>
            <a:r>
              <a:rPr lang="ru-RU" sz="1600" b="1" dirty="0" smtClean="0"/>
              <a:t>Х = 33</a:t>
            </a:r>
          </a:p>
          <a:p>
            <a:pPr>
              <a:buNone/>
            </a:pPr>
            <a:r>
              <a:rPr lang="ru-RU" sz="1600" b="1" dirty="0" smtClean="0"/>
              <a:t>Ответ: было 56литров молока.</a:t>
            </a:r>
          </a:p>
          <a:p>
            <a:pPr>
              <a:buNone/>
            </a:pPr>
            <a:r>
              <a:rPr lang="ru-RU" sz="1600" b="1" dirty="0" smtClean="0"/>
              <a:t>2.</a:t>
            </a:r>
            <a:r>
              <a:rPr lang="en-US" sz="1600" b="1" dirty="0" smtClean="0"/>
              <a:t>) </a:t>
            </a:r>
            <a:r>
              <a:rPr lang="ru-RU" sz="1600" b="1" dirty="0" smtClean="0"/>
              <a:t>63- (25+у) = 26</a:t>
            </a:r>
          </a:p>
          <a:p>
            <a:pPr>
              <a:buNone/>
            </a:pPr>
            <a:r>
              <a:rPr lang="ru-RU" sz="1600" b="1" dirty="0" smtClean="0"/>
              <a:t>25+у = 63-26</a:t>
            </a:r>
          </a:p>
          <a:p>
            <a:pPr>
              <a:buNone/>
            </a:pPr>
            <a:r>
              <a:rPr lang="ru-RU" sz="1600" b="1" dirty="0" smtClean="0"/>
              <a:t>25 + </a:t>
            </a:r>
            <a:r>
              <a:rPr lang="ru-RU" sz="1600" b="1" dirty="0" err="1" smtClean="0"/>
              <a:t>у=</a:t>
            </a:r>
            <a:r>
              <a:rPr lang="ru-RU" sz="1600" b="1" dirty="0" smtClean="0"/>
              <a:t> 37</a:t>
            </a:r>
          </a:p>
          <a:p>
            <a:pPr>
              <a:buNone/>
            </a:pPr>
            <a:r>
              <a:rPr lang="ru-RU" sz="1600" b="1" dirty="0" smtClean="0"/>
              <a:t>У=37-25</a:t>
            </a:r>
          </a:p>
          <a:p>
            <a:pPr>
              <a:buNone/>
            </a:pPr>
            <a:r>
              <a:rPr lang="ru-RU" sz="1600" b="1" dirty="0" smtClean="0"/>
              <a:t>У= 12</a:t>
            </a:r>
          </a:p>
          <a:p>
            <a:pPr>
              <a:buNone/>
            </a:pPr>
            <a:r>
              <a:rPr lang="ru-RU" sz="1600" b="1" dirty="0" smtClean="0"/>
              <a:t>63- (25+12)=63-37=26</a:t>
            </a:r>
          </a:p>
          <a:p>
            <a:pPr>
              <a:buNone/>
            </a:pPr>
            <a:r>
              <a:rPr lang="ru-RU" sz="1600" b="1" dirty="0" smtClean="0"/>
              <a:t>3</a:t>
            </a:r>
            <a:r>
              <a:rPr lang="en-US" sz="1600" b="1" dirty="0" smtClean="0"/>
              <a:t>)</a:t>
            </a:r>
            <a:r>
              <a:rPr lang="ru-RU" sz="1600" b="1" dirty="0" smtClean="0"/>
              <a:t>.</a:t>
            </a:r>
            <a:r>
              <a:rPr lang="en-US" sz="1600" b="1" dirty="0" smtClean="0"/>
              <a:t> </a:t>
            </a:r>
            <a:r>
              <a:rPr lang="ru-RU" sz="1600" b="1" dirty="0" smtClean="0"/>
              <a:t>Х+7= 11-Х</a:t>
            </a:r>
          </a:p>
          <a:p>
            <a:pPr>
              <a:buNone/>
            </a:pPr>
            <a:r>
              <a:rPr lang="ru-RU" sz="1600" b="1" dirty="0" smtClean="0"/>
              <a:t>Х =2</a:t>
            </a:r>
          </a:p>
          <a:p>
            <a:pPr>
              <a:buNone/>
            </a:pPr>
            <a:r>
              <a:rPr lang="ru-RU" sz="1600" b="1" dirty="0" smtClean="0"/>
              <a:t>7+2 =11-2</a:t>
            </a:r>
            <a:endParaRPr lang="ru-RU" sz="1600" b="1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363</TotalTime>
  <Words>301</Words>
  <Application>Microsoft Office PowerPoint</Application>
  <PresentationFormat>Экран (4:3)</PresentationFormat>
  <Paragraphs>73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Числовые и буквенные выражения.  Уравнения.</vt:lpstr>
      <vt:lpstr>Слайд 2</vt:lpstr>
      <vt:lpstr>Слайд 3</vt:lpstr>
      <vt:lpstr>Слайд 4</vt:lpstr>
      <vt:lpstr>Решить задачу</vt:lpstr>
      <vt:lpstr>Составить выражение по данному условию :</vt:lpstr>
      <vt:lpstr>Физминутка</vt:lpstr>
      <vt:lpstr>Проверьте самостоятельную работу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диктант</dc:title>
  <dc:creator>Master</dc:creator>
  <cp:lastModifiedBy>Master</cp:lastModifiedBy>
  <cp:revision>28</cp:revision>
  <dcterms:created xsi:type="dcterms:W3CDTF">2015-03-01T06:16:46Z</dcterms:created>
  <dcterms:modified xsi:type="dcterms:W3CDTF">2015-12-13T13:13:35Z</dcterms:modified>
</cp:coreProperties>
</file>