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3" r:id="rId6"/>
    <p:sldId id="262" r:id="rId7"/>
    <p:sldId id="259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12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09" autoAdjust="0"/>
    <p:restoredTop sz="86250" autoAdjust="0"/>
  </p:normalViewPr>
  <p:slideViewPr>
    <p:cSldViewPr>
      <p:cViewPr varScale="1">
        <p:scale>
          <a:sx n="44" d="100"/>
          <a:sy n="44" d="100"/>
        </p:scale>
        <p:origin x="-2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4695-0E42-49B6-92C2-4F7294489580}" type="datetimeFigureOut">
              <a:rPr lang="ru-RU" smtClean="0"/>
              <a:pPr/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5A7E5-1A4F-419F-8A51-13043F730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абличка 7"/>
          <p:cNvSpPr/>
          <p:nvPr/>
        </p:nvSpPr>
        <p:spPr>
          <a:xfrm>
            <a:off x="179512" y="188640"/>
            <a:ext cx="8712968" cy="6480720"/>
          </a:xfrm>
          <a:prstGeom prst="plaqu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2700000" scaled="0"/>
          </a:gradFill>
          <a:ln w="38100"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clip_image001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5157192"/>
            <a:ext cx="1600192" cy="1600192"/>
          </a:xfrm>
          <a:prstGeom prst="rect">
            <a:avLst/>
          </a:prstGeom>
        </p:spPr>
      </p:pic>
      <p:pic>
        <p:nvPicPr>
          <p:cNvPr id="10" name="Рисунок 9" descr="x_68f70433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2320" y="5292884"/>
            <a:ext cx="1503808" cy="1460345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kalendar-1sentyabrya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6336" y="116632"/>
            <a:ext cx="1636038" cy="1584176"/>
          </a:xfrm>
          <a:prstGeom prst="rect">
            <a:avLst/>
          </a:prstGeom>
        </p:spPr>
      </p:pic>
      <p:pic>
        <p:nvPicPr>
          <p:cNvPr id="13" name="Рисунок 12" descr="s12518111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19330149">
            <a:off x="172548" y="-19414"/>
            <a:ext cx="1365797" cy="18541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etskaya_patrioticheskaya-G._Struve.__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2204864"/>
            <a:ext cx="6634612" cy="965721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Моя  родина - Россия</a:t>
            </a:r>
            <a:endParaRPr lang="ru-RU" sz="5400" b="1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113" y="4826000"/>
            <a:ext cx="342423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335756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Подготовила ученица 4 класса </a:t>
            </a:r>
          </a:p>
          <a:p>
            <a:pPr algn="ctr"/>
            <a:r>
              <a:rPr lang="ru-RU" dirty="0" smtClean="0"/>
              <a:t>МБОУ «Запольской начальной школы детский сад»</a:t>
            </a:r>
          </a:p>
          <a:p>
            <a:pPr algn="ctr"/>
            <a:r>
              <a:rPr lang="ru-RU" dirty="0" err="1" smtClean="0"/>
              <a:t>Шурман</a:t>
            </a:r>
            <a:r>
              <a:rPr lang="ru-RU" dirty="0" smtClean="0"/>
              <a:t> Ангелина</a:t>
            </a:r>
            <a:endParaRPr lang="ru-RU" dirty="0"/>
          </a:p>
        </p:txBody>
      </p:sp>
      <p:pic>
        <p:nvPicPr>
          <p:cNvPr id="7" name="Detskaya_patrioticheskaya-G._Struve._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8" descr="pzgerbpc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43372" y="1571612"/>
            <a:ext cx="3500462" cy="446308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5786" y="321468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У России величавой</a:t>
            </a:r>
          </a:p>
          <a:p>
            <a:r>
              <a:rPr lang="ru-RU" dirty="0" smtClean="0"/>
              <a:t>На гербе орёл двуглавый,</a:t>
            </a:r>
          </a:p>
          <a:p>
            <a:r>
              <a:rPr lang="ru-RU" dirty="0" smtClean="0"/>
              <a:t>Чтоб на запад на восток</a:t>
            </a:r>
          </a:p>
          <a:p>
            <a:r>
              <a:rPr lang="ru-RU" dirty="0" smtClean="0"/>
              <a:t>Он смотреть бы сразу мог.</a:t>
            </a:r>
          </a:p>
          <a:p>
            <a:r>
              <a:rPr lang="ru-RU" dirty="0" smtClean="0"/>
              <a:t>Сильный, мудрый он и гордый.</a:t>
            </a:r>
          </a:p>
          <a:p>
            <a:r>
              <a:rPr lang="ru-RU" dirty="0" smtClean="0"/>
              <a:t>Он – России дух свободный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500306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Герб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1000108"/>
            <a:ext cx="4572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Символы государства 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8" descr="pzgerbp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43240" y="1857364"/>
            <a:ext cx="4786346" cy="3457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307181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Белый цвет – берёзка.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Синий - неба цвет.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Красная полоска-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Солнечный рассвет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142984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Флаг 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857232"/>
            <a:ext cx="457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ru-RU" dirty="0" smtClean="0"/>
              <a:t>Россия – священная наша держава,</a:t>
            </a:r>
            <a:br>
              <a:rPr lang="ru-RU" dirty="0" smtClean="0"/>
            </a:br>
            <a:r>
              <a:rPr lang="ru-RU" dirty="0" smtClean="0"/>
              <a:t>Россия – любимая наша страна.</a:t>
            </a:r>
            <a:br>
              <a:rPr lang="ru-RU" dirty="0" smtClean="0"/>
            </a:br>
            <a:r>
              <a:rPr lang="ru-RU" dirty="0" smtClean="0"/>
              <a:t>Могучая воля, великая слава –</a:t>
            </a:r>
            <a:br>
              <a:rPr lang="ru-RU" dirty="0" smtClean="0"/>
            </a:br>
            <a:r>
              <a:rPr lang="ru-RU" dirty="0" smtClean="0"/>
              <a:t>Твое достоянье на все времена!</a:t>
            </a:r>
          </a:p>
          <a:p>
            <a:pPr algn="ctr">
              <a:buNone/>
              <a:defRPr/>
            </a:pPr>
            <a:r>
              <a:rPr lang="ru-RU" i="1" dirty="0" smtClean="0"/>
              <a:t>Припев</a:t>
            </a:r>
            <a:r>
              <a:rPr lang="ru-RU" dirty="0" smtClean="0"/>
              <a:t>:</a:t>
            </a:r>
          </a:p>
          <a:p>
            <a:pPr algn="ctr">
              <a:buNone/>
              <a:defRPr/>
            </a:pPr>
            <a:r>
              <a:rPr lang="ru-RU" dirty="0" smtClean="0"/>
              <a:t>Славься, Отечество наше свободное,</a:t>
            </a:r>
            <a:br>
              <a:rPr lang="ru-RU" dirty="0" smtClean="0"/>
            </a:br>
            <a:r>
              <a:rPr lang="ru-RU" dirty="0" smtClean="0"/>
              <a:t>Братских народов союз вековой,</a:t>
            </a:r>
            <a:br>
              <a:rPr lang="ru-RU" dirty="0" smtClean="0"/>
            </a:br>
            <a:r>
              <a:rPr lang="ru-RU" dirty="0" smtClean="0"/>
              <a:t>Предками данная мудрость народная!</a:t>
            </a:r>
            <a:br>
              <a:rPr lang="ru-RU" dirty="0" smtClean="0"/>
            </a:br>
            <a:r>
              <a:rPr lang="ru-RU" dirty="0" smtClean="0"/>
              <a:t>Славься, страна! Мы гордимся тобой!</a:t>
            </a:r>
          </a:p>
          <a:p>
            <a:pPr algn="ctr">
              <a:buNone/>
              <a:defRPr/>
            </a:pPr>
            <a:endParaRPr lang="ru-RU" dirty="0" smtClean="0"/>
          </a:p>
          <a:p>
            <a:pPr algn="ctr">
              <a:buNone/>
              <a:defRPr/>
            </a:pPr>
            <a:r>
              <a:rPr lang="ru-RU" dirty="0" smtClean="0"/>
              <a:t>От южных морей до полярного края</a:t>
            </a:r>
            <a:br>
              <a:rPr lang="ru-RU" dirty="0" smtClean="0"/>
            </a:br>
            <a:r>
              <a:rPr lang="ru-RU" dirty="0" smtClean="0"/>
              <a:t>Раскинулись наши леса и поля.</a:t>
            </a:r>
            <a:br>
              <a:rPr lang="ru-RU" dirty="0" smtClean="0"/>
            </a:br>
            <a:r>
              <a:rPr lang="ru-RU" dirty="0" smtClean="0"/>
              <a:t>Одна ты на свете! Одна ты такая –</a:t>
            </a:r>
            <a:br>
              <a:rPr lang="ru-RU" dirty="0" smtClean="0"/>
            </a:br>
            <a:r>
              <a:rPr lang="ru-RU" dirty="0" smtClean="0"/>
              <a:t>Хранимая Богом родная земля!</a:t>
            </a:r>
          </a:p>
          <a:p>
            <a:pPr algn="ctr">
              <a:buNone/>
              <a:defRPr/>
            </a:pPr>
            <a:r>
              <a:rPr lang="ru-RU" i="1" dirty="0" smtClean="0"/>
              <a:t>Припев.</a:t>
            </a:r>
            <a:endParaRPr lang="ru-RU" dirty="0" smtClean="0"/>
          </a:p>
          <a:p>
            <a:pPr algn="ctr">
              <a:buNone/>
              <a:defRPr/>
            </a:pPr>
            <a:r>
              <a:rPr lang="ru-RU" dirty="0" smtClean="0"/>
              <a:t>Широкий простор для мечты и для жизни</a:t>
            </a:r>
            <a:br>
              <a:rPr lang="ru-RU" dirty="0" smtClean="0"/>
            </a:br>
            <a:r>
              <a:rPr lang="ru-RU" dirty="0" smtClean="0"/>
              <a:t>Грядущие нам открывают года.</a:t>
            </a:r>
            <a:br>
              <a:rPr lang="ru-RU" dirty="0" smtClean="0"/>
            </a:br>
            <a:r>
              <a:rPr lang="ru-RU" dirty="0" smtClean="0"/>
              <a:t>Нам силу дает наша верность Отчизне.</a:t>
            </a:r>
            <a:br>
              <a:rPr lang="ru-RU" dirty="0" smtClean="0"/>
            </a:br>
            <a:r>
              <a:rPr lang="ru-RU" dirty="0" smtClean="0"/>
              <a:t>Так было, так есть и так будет всегда!</a:t>
            </a:r>
          </a:p>
          <a:p>
            <a:pPr algn="ctr">
              <a:buNone/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14744" y="500042"/>
            <a:ext cx="1500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Гимн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ользователь\Desktop\5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5" y="1714488"/>
            <a:ext cx="5055363" cy="36433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86446" y="1857364"/>
            <a:ext cx="27860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День России – это главный государственный праздник. Это праздник свободы, мира и согласия всех людей. Это праздник настоящего и будущего нашей страны. Отмечается ежегодно 12 июня.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642918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День России</a:t>
            </a:r>
            <a:endParaRPr lang="ru-RU" sz="2800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Леха\Saved Games\Desktop\фото- осень 2012 г\SAM_2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1714488"/>
            <a:ext cx="3571901" cy="3000396"/>
          </a:xfrm>
          <a:prstGeom prst="rect">
            <a:avLst/>
          </a:prstGeom>
          <a:noFill/>
        </p:spPr>
      </p:pic>
      <p:pic>
        <p:nvPicPr>
          <p:cNvPr id="3" name="Picture 2" descr="C:\Users\Леха\Saved Games\Desktop\фото- осень 2012 г\SAM_2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428868"/>
            <a:ext cx="3754464" cy="3143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5984" y="500042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FF0000"/>
                </a:solidFill>
              </a:rPr>
              <a:t>Родина - место, где родился и вырос;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               где жили предки;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               страна, в которой живёшь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 flipV="1">
            <a:off x="395288" y="285728"/>
            <a:ext cx="82811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800" dirty="0">
              <a:latin typeface="Monotype Corsiva" pitchFamily="66" charset="0"/>
            </a:endParaRPr>
          </a:p>
          <a:p>
            <a:pPr algn="ctr">
              <a:defRPr/>
            </a:pPr>
            <a:endParaRPr lang="ru-RU" dirty="0">
              <a:latin typeface="Monotype Corsiva" pitchFamily="66" charset="0"/>
            </a:endParaRPr>
          </a:p>
          <a:p>
            <a:pPr algn="ctr">
              <a:defRPr/>
            </a:pPr>
            <a:endParaRPr lang="ru-RU" sz="2800" b="1" i="1" dirty="0">
              <a:latin typeface="Monotype Corsiva" pitchFamily="66" charset="0"/>
            </a:endParaRPr>
          </a:p>
        </p:txBody>
      </p:sp>
      <p:pic>
        <p:nvPicPr>
          <p:cNvPr id="3" name="Picture 6" descr="DSCN32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785794"/>
            <a:ext cx="579532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071670" y="4429132"/>
            <a:ext cx="47148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Что мы Родиной зовём?      </a:t>
            </a:r>
          </a:p>
          <a:p>
            <a:pPr algn="ctr"/>
            <a:r>
              <a:rPr lang="ru-RU" dirty="0" smtClean="0"/>
              <a:t> Наши праздники и песни,</a:t>
            </a:r>
          </a:p>
          <a:p>
            <a:pPr algn="ctr"/>
            <a:r>
              <a:rPr lang="ru-RU" dirty="0" smtClean="0"/>
              <a:t>Поле с тонким колоском,    </a:t>
            </a:r>
          </a:p>
          <a:p>
            <a:pPr algn="ctr"/>
            <a:r>
              <a:rPr lang="ru-RU" dirty="0" smtClean="0"/>
              <a:t>  Тёплый вечер за окном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Леха\Saved Games\Desktop\фото- осень 2012 г\SAM_2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357430"/>
            <a:ext cx="4321999" cy="2928957"/>
          </a:xfrm>
          <a:prstGeom prst="rect">
            <a:avLst/>
          </a:prstGeom>
          <a:noFill/>
        </p:spPr>
      </p:pic>
      <p:pic>
        <p:nvPicPr>
          <p:cNvPr id="3" name="Picture 5" descr="C:\Users\Леха\Saved Games\Desktop\фото- осень 2012 г\SAM_2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357430"/>
            <a:ext cx="3786214" cy="29289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71670" y="10715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Кедры, пихты, сосняки.</a:t>
            </a:r>
          </a:p>
          <a:p>
            <a:pPr algn="ctr"/>
            <a:r>
              <a:rPr lang="ru-RU" dirty="0" smtClean="0"/>
              <a:t>Лось рогатый у реки.</a:t>
            </a:r>
          </a:p>
          <a:p>
            <a:pPr algn="ctr"/>
            <a:r>
              <a:rPr lang="ru-RU" dirty="0" smtClean="0"/>
              <a:t>Куропатка бьёт крылом,</a:t>
            </a:r>
          </a:p>
          <a:p>
            <a:pPr algn="ctr"/>
            <a:r>
              <a:rPr lang="ru-RU" dirty="0" smtClean="0"/>
              <a:t>По реке плывёт паром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51235"/>
            <a:ext cx="4572000" cy="61555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dirty="0" smtClean="0"/>
              <a:t> Наше Отечество</a:t>
            </a:r>
          </a:p>
          <a:p>
            <a:r>
              <a:rPr lang="ru-RU" sz="2800" dirty="0" smtClean="0"/>
              <a:t>   </a:t>
            </a:r>
            <a:r>
              <a:rPr lang="ru-RU" dirty="0" smtClean="0"/>
              <a:t>Наше отечество, наша Родина – матушка Россия.</a:t>
            </a:r>
          </a:p>
          <a:p>
            <a:r>
              <a:rPr lang="ru-RU" dirty="0" smtClean="0"/>
              <a:t>    Отечеством мы зовём Россию потому, что в ней жили испокон веку отцы наши и деды. </a:t>
            </a:r>
          </a:p>
          <a:p>
            <a:r>
              <a:rPr lang="ru-RU" dirty="0" smtClean="0"/>
              <a:t>    Родиной мы зовём её потому, что в ней мы родились, в ней говорят родным языком, и всё в ней для нас родное. А матерью – потому, что она вскормила нас своим хлебом, вспоила своими водами, выучила своему языку. Как мать она защищает и бережёт нас от всяких врагов…</a:t>
            </a:r>
          </a:p>
          <a:p>
            <a:r>
              <a:rPr lang="ru-RU" dirty="0" smtClean="0"/>
              <a:t>    Много есть на свете и кроме России всяких хороших государств и земель, но одна у человека родная мать – одна у него и родина.</a:t>
            </a:r>
          </a:p>
          <a:p>
            <a:r>
              <a:rPr lang="ru-RU" dirty="0" smtClean="0"/>
              <a:t>  </a:t>
            </a:r>
          </a:p>
          <a:p>
            <a:r>
              <a:rPr lang="ru-RU" sz="2800" dirty="0" smtClean="0"/>
              <a:t>                                         К. Д. Ушинский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571480"/>
            <a:ext cx="275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СТОЛИЦА -</a:t>
            </a:r>
            <a:endParaRPr lang="ru-RU" dirty="0"/>
          </a:p>
        </p:txBody>
      </p:sp>
      <p:pic>
        <p:nvPicPr>
          <p:cNvPr id="3" name="Picture 6" descr="moscow_000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857363"/>
            <a:ext cx="4758281" cy="345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2143116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ГЛАВНЫЙ ГОРОД  ГОСУДАРСТВА</a:t>
            </a:r>
          </a:p>
          <a:p>
            <a:r>
              <a:rPr lang="ru-RU" sz="4800" dirty="0" smtClean="0">
                <a:latin typeface="Monotype Corsiva" pitchFamily="66" charset="0"/>
              </a:rPr>
              <a:t>Москва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5718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Москва – это Красная площадь.</a:t>
            </a:r>
          </a:p>
          <a:p>
            <a:r>
              <a:rPr lang="ru-RU" dirty="0" smtClean="0"/>
              <a:t>Москва – это башни Кремля.</a:t>
            </a:r>
          </a:p>
          <a:p>
            <a:r>
              <a:rPr lang="ru-RU" dirty="0" smtClean="0"/>
              <a:t>Москва – это сердце России,</a:t>
            </a:r>
          </a:p>
          <a:p>
            <a:r>
              <a:rPr lang="ru-RU" dirty="0" smtClean="0"/>
              <a:t>Которое любит тебя.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505123"/>
            <a:ext cx="4572000" cy="58477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/>
              <a:t>Россия, Россия, Россия 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Нет края на свете красивей,</a:t>
            </a:r>
            <a:endParaRPr lang="ru-RU" dirty="0" smtClean="0"/>
          </a:p>
          <a:p>
            <a:pPr algn="ctr"/>
            <a:r>
              <a:rPr lang="ru-RU" b="1" dirty="0" smtClean="0"/>
              <a:t>Нет Родины в мире светлей!</a:t>
            </a:r>
            <a:endParaRPr lang="ru-RU" dirty="0" smtClean="0"/>
          </a:p>
          <a:p>
            <a:pPr algn="ctr"/>
            <a:r>
              <a:rPr lang="ru-RU" b="1" dirty="0" smtClean="0"/>
              <a:t>Россия, Россия, Россия, –</a:t>
            </a:r>
            <a:endParaRPr lang="ru-RU" dirty="0" smtClean="0"/>
          </a:p>
          <a:p>
            <a:pPr algn="ctr"/>
            <a:r>
              <a:rPr lang="ru-RU" b="1" dirty="0" smtClean="0"/>
              <a:t>Что может быть сердцу милей?</a:t>
            </a:r>
            <a:endParaRPr lang="ru-RU" dirty="0" smtClean="0"/>
          </a:p>
          <a:p>
            <a:pPr algn="ctr"/>
            <a:r>
              <a:rPr lang="ru-RU" b="1" dirty="0" smtClean="0"/>
              <a:t>Кто был тебе равен по силе?</a:t>
            </a:r>
            <a:endParaRPr lang="ru-RU" dirty="0" smtClean="0"/>
          </a:p>
          <a:p>
            <a:pPr algn="ctr"/>
            <a:r>
              <a:rPr lang="ru-RU" b="1" dirty="0" smtClean="0"/>
              <a:t>Терпел пораженья любой!</a:t>
            </a:r>
            <a:endParaRPr lang="ru-RU" dirty="0" smtClean="0"/>
          </a:p>
          <a:p>
            <a:pPr algn="ctr"/>
            <a:r>
              <a:rPr lang="ru-RU" b="1" dirty="0" smtClean="0"/>
              <a:t>Россия, Россия, Россия, –</a:t>
            </a:r>
            <a:endParaRPr lang="ru-RU" dirty="0" smtClean="0"/>
          </a:p>
          <a:p>
            <a:pPr algn="ctr"/>
            <a:r>
              <a:rPr lang="ru-RU" b="1" dirty="0" smtClean="0"/>
              <a:t>Мы в горе и счастье – с тобой!</a:t>
            </a:r>
            <a:endParaRPr lang="ru-RU" dirty="0" smtClean="0"/>
          </a:p>
          <a:p>
            <a:pPr algn="ctr"/>
            <a:r>
              <a:rPr lang="ru-RU" b="1" dirty="0" smtClean="0"/>
              <a:t>Россия! Как Синюю птицу,</a:t>
            </a:r>
            <a:endParaRPr lang="ru-RU" dirty="0" smtClean="0"/>
          </a:p>
          <a:p>
            <a:pPr algn="ctr"/>
            <a:r>
              <a:rPr lang="ru-RU" b="1" dirty="0" smtClean="0"/>
              <a:t>Тебя бережём мы и чтим,</a:t>
            </a:r>
            <a:endParaRPr lang="ru-RU" dirty="0" smtClean="0"/>
          </a:p>
          <a:p>
            <a:pPr algn="ctr"/>
            <a:r>
              <a:rPr lang="ru-RU" b="1" dirty="0" smtClean="0"/>
              <a:t>А если нарушат границу,</a:t>
            </a:r>
            <a:endParaRPr lang="ru-RU" dirty="0" smtClean="0"/>
          </a:p>
          <a:p>
            <a:pPr algn="ctr"/>
            <a:r>
              <a:rPr lang="ru-RU" b="1" dirty="0" smtClean="0"/>
              <a:t>Мы грудью тебя защитим!</a:t>
            </a:r>
            <a:endParaRPr lang="ru-RU" dirty="0" smtClean="0"/>
          </a:p>
          <a:p>
            <a:pPr algn="ctr"/>
            <a:r>
              <a:rPr lang="ru-RU" b="1" dirty="0" smtClean="0"/>
              <a:t>И если бы нас вдруг спросили:</a:t>
            </a:r>
            <a:endParaRPr lang="ru-RU" dirty="0" smtClean="0"/>
          </a:p>
          <a:p>
            <a:pPr algn="ctr"/>
            <a:r>
              <a:rPr lang="ru-RU" b="1" dirty="0" smtClean="0"/>
              <a:t>"А чем дорога вам страна?"</a:t>
            </a:r>
            <a:endParaRPr lang="ru-RU" dirty="0" smtClean="0"/>
          </a:p>
          <a:p>
            <a:pPr algn="ctr"/>
            <a:r>
              <a:rPr lang="ru-RU" b="1" dirty="0" smtClean="0"/>
              <a:t>– Да тем, что для всех нас Россия,</a:t>
            </a:r>
            <a:endParaRPr lang="ru-RU" dirty="0" smtClean="0"/>
          </a:p>
          <a:p>
            <a:pPr algn="ctr"/>
            <a:r>
              <a:rPr lang="ru-RU" b="1" dirty="0" smtClean="0"/>
              <a:t>Как мама родная, – одна!</a:t>
            </a:r>
          </a:p>
          <a:p>
            <a:pPr algn="ctr"/>
            <a:endParaRPr lang="ru-RU" dirty="0" smtClean="0"/>
          </a:p>
          <a:p>
            <a:pPr algn="ctr"/>
            <a:r>
              <a:rPr lang="ru-RU" b="1" i="1" dirty="0" smtClean="0"/>
              <a:t>(В. </a:t>
            </a:r>
            <a:r>
              <a:rPr lang="ru-RU" b="1" i="1" u="sng" dirty="0" err="1" smtClean="0"/>
              <a:t>Гудимов</a:t>
            </a:r>
            <a:r>
              <a:rPr lang="ru-RU" b="1" i="1" dirty="0" smtClean="0"/>
              <a:t>)</a:t>
            </a:r>
            <a:endParaRPr lang="ru-RU" dirty="0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285984" y="2500306"/>
            <a:ext cx="45339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 за    внимание !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школьны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школьный 2</Template>
  <TotalTime>203</TotalTime>
  <Words>437</Words>
  <Application>Microsoft Office PowerPoint</Application>
  <PresentationFormat>Экран (4:3)</PresentationFormat>
  <Paragraphs>74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Фокина Л. П. Шаблон школьный 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Леха</dc:creator>
  <cp:lastModifiedBy>1</cp:lastModifiedBy>
  <cp:revision>18</cp:revision>
  <dcterms:created xsi:type="dcterms:W3CDTF">2013-03-28T16:10:54Z</dcterms:created>
  <dcterms:modified xsi:type="dcterms:W3CDTF">2013-03-29T10:27:24Z</dcterms:modified>
</cp:coreProperties>
</file>