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75" r:id="rId3"/>
    <p:sldId id="268" r:id="rId4"/>
    <p:sldId id="270" r:id="rId5"/>
    <p:sldId id="269" r:id="rId6"/>
    <p:sldId id="271" r:id="rId7"/>
    <p:sldId id="27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51F0-D77A-4A15-860B-746EE4414E97}" type="datetimeFigureOut">
              <a:rPr lang="ru-RU" smtClean="0"/>
              <a:t>10.09.2016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E365A-9779-44F5-9DDD-0D8C24F4235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51F0-D77A-4A15-860B-746EE4414E97}" type="datetimeFigureOut">
              <a:rPr lang="ru-RU" smtClean="0"/>
              <a:t>10.09.2016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E365A-9779-44F5-9DDD-0D8C24F42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51F0-D77A-4A15-860B-746EE4414E97}" type="datetimeFigureOut">
              <a:rPr lang="ru-RU" smtClean="0"/>
              <a:t>10.09.2016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E365A-9779-44F5-9DDD-0D8C24F4235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51F0-D77A-4A15-860B-746EE4414E97}" type="datetimeFigureOut">
              <a:rPr lang="ru-RU" smtClean="0"/>
              <a:t>10.09.2016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E365A-9779-44F5-9DDD-0D8C24F42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51F0-D77A-4A15-860B-746EE4414E97}" type="datetimeFigureOut">
              <a:rPr lang="ru-RU" smtClean="0"/>
              <a:t>10.09.2016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E365A-9779-44F5-9DDD-0D8C24F42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51F0-D77A-4A15-860B-746EE4414E97}" type="datetimeFigureOut">
              <a:rPr lang="ru-RU" smtClean="0"/>
              <a:t>10.09.2016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E365A-9779-44F5-9DDD-0D8C24F42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51F0-D77A-4A15-860B-746EE4414E97}" type="datetimeFigureOut">
              <a:rPr lang="ru-RU" smtClean="0"/>
              <a:t>10.09.2016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E365A-9779-44F5-9DDD-0D8C24F42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51F0-D77A-4A15-860B-746EE4414E97}" type="datetimeFigureOut">
              <a:rPr lang="ru-RU" smtClean="0"/>
              <a:t>10.09.2016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E365A-9779-44F5-9DDD-0D8C24F42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51F0-D77A-4A15-860B-746EE4414E97}" type="datetimeFigureOut">
              <a:rPr lang="ru-RU" smtClean="0"/>
              <a:t>10.09.2016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36E365A-9779-44F5-9DDD-0D8C24F4235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51F0-D77A-4A15-860B-746EE4414E97}" type="datetimeFigureOut">
              <a:rPr lang="ru-RU" smtClean="0"/>
              <a:t>10.09.2016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E365A-9779-44F5-9DDD-0D8C24F42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51F0-D77A-4A15-860B-746EE4414E97}" type="datetimeFigureOut">
              <a:rPr lang="ru-RU" smtClean="0"/>
              <a:t>10.09.2016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E365A-9779-44F5-9DDD-0D8C24F42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DFB51F0-D77A-4A15-860B-746EE4414E97}" type="datetimeFigureOut">
              <a:rPr lang="ru-RU" smtClean="0"/>
              <a:t>10.09.2016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36E365A-9779-44F5-9DDD-0D8C24F4235A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Татьяна\Desktop\шаблон для дидакт игр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34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548680"/>
            <a:ext cx="5976664" cy="19442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i="1" spc="50" dirty="0" smtClean="0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127000">
                    <a:srgbClr val="FFFF00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Name the word</a:t>
            </a:r>
            <a:endParaRPr lang="ru-RU" sz="7200" b="1" i="1" spc="50" dirty="0">
              <a:ln w="11430">
                <a:solidFill>
                  <a:schemeClr val="tx1"/>
                </a:solidFill>
              </a:ln>
              <a:solidFill>
                <a:srgbClr val="C00000"/>
              </a:solidFill>
              <a:effectLst>
                <a:glow rad="127000">
                  <a:srgbClr val="FFFF00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3968374" y="2620922"/>
            <a:ext cx="603626" cy="11224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588224" y="2780928"/>
            <a:ext cx="1944216" cy="12961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</a:rPr>
              <a:t>Презентация подготовлена  Каргаполовой Т.М., учителем английского языка</a:t>
            </a:r>
            <a:endParaRPr lang="ru-RU" sz="1400" b="1" i="1" dirty="0">
              <a:solidFill>
                <a:srgbClr val="C00000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 rot="2183346">
            <a:off x="5471712" y="2671872"/>
            <a:ext cx="603626" cy="11224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 rot="19866282">
            <a:off x="2213322" y="2620922"/>
            <a:ext cx="603626" cy="11224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8941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атьяна\Desktop\шаблон к игре - коп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8" y="-2756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efronknigi.ru/i/81/4963981_4a4e0e2eda09e16a87adca4c557943c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11" y="2060848"/>
            <a:ext cx="1873033" cy="189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real95.ru/upload/iblock/00d/00d9a7ec36c8ef7f94b8b4079ce744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320" y="2640694"/>
            <a:ext cx="1640221" cy="164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vkurse.ua/i/2009-08/shkolnye-prinadlezhnost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221" y="2378970"/>
            <a:ext cx="2306551" cy="157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59832" y="764704"/>
            <a:ext cx="2687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cap="all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127000">
                    <a:srgbClr val="FFFF00"/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School</a:t>
            </a:r>
            <a:r>
              <a:rPr lang="en-US" b="1" i="1" cap="all" dirty="0">
                <a:ln>
                  <a:solidFill>
                    <a:schemeClr val="tx1"/>
                  </a:solidFill>
                </a:ln>
                <a:effectLst>
                  <a:glow rad="127000">
                    <a:srgbClr val="FFFF00"/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b="1" i="1" cap="all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127000">
                    <a:srgbClr val="FFFF00"/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things</a:t>
            </a:r>
            <a:endParaRPr lang="ru-RU" b="1" i="1" cap="all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glow rad="127000">
                  <a:srgbClr val="FFFF00"/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Крест 5"/>
          <p:cNvSpPr/>
          <p:nvPr/>
        </p:nvSpPr>
        <p:spPr>
          <a:xfrm>
            <a:off x="1547664" y="404664"/>
            <a:ext cx="5718893" cy="1440160"/>
          </a:xfrm>
          <a:prstGeom prst="plus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6600" i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</a:rPr>
              <a:t>School  things </a:t>
            </a:r>
            <a:endParaRPr lang="ru-RU" sz="6600" i="1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6342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Татьяна\Desktop\шаблон к игре - коп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eduportal44.ru/Buy/School_2/DocLib3/%D0%9D%D0%B0%D1%87%D0%B0%D0%BB%D1%8C%D0%BD%D0%B0%D1%8F%20%D1%88%D0%BA%D0%BE%D0%BB%D0%B0/%D0%A8%D0%BA%D0%BE%D0%BB%D0%B0%20%D0%B1%D1%83%D0%B4%D1%83%D1%89%D0%B5%D0%B3%D0%BE%20%D0%BF%D0%B5%D1%80%D0%B2%D0%BE%D0%BA%D0%BB%D0%B0%D1%81%D1%81%D0%BD%D0%B8%D0%BA%D0%B0/%D0%A0%D0%98%D0%A1%D0%A3%D0%9D%D0%9A%D0%98/%D0%BF%D0%BE%D1%80%D1%82%D1%84%D0%B5%D0%BB%D1%8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910" y="471092"/>
            <a:ext cx="2242869" cy="198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cdn.shazoo.ru/98337_hgRD3yfT8a_stiratelnaya_rezinka_13592909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798" y="473451"/>
            <a:ext cx="2443917" cy="162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multikraski.ru/Images/Products/Penal_Herlitz_SMART__31_predmet_2/img/0617_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322056"/>
            <a:ext cx="3347864" cy="251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portraitbydesdunes.com/homework-book-7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2016224" cy="217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794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атьяна\Desktop\шаблон к игр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st03.kakprosto.ru/tumb/680/images/article/2011/7/23/1_52553a0f102fa52553a0f103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04419"/>
            <a:ext cx="5333011" cy="33218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glow rad="127000">
              <a:srgbClr val="FFFF00"/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19482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атьяна\Desktop\шаблон к игр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f.usemind.org/img/5/NeedFull.NET_foto-shkolnye-prinadlezhnosti-doska-deti-v-shkole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065" y="476672"/>
            <a:ext cx="5731869" cy="356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392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атьяна\Desktop\шаблон к игре - коп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Шестиугольник 1"/>
          <p:cNvSpPr/>
          <p:nvPr/>
        </p:nvSpPr>
        <p:spPr>
          <a:xfrm>
            <a:off x="1547664" y="692696"/>
            <a:ext cx="5112568" cy="3240360"/>
          </a:xfrm>
          <a:prstGeom prst="hexagon">
            <a:avLst/>
          </a:prstGeom>
          <a:effectLst>
            <a:glow rad="127000">
              <a:schemeClr val="bg2">
                <a:lumMod val="25000"/>
              </a:schemeClr>
            </a:glow>
            <a:outerShdw blurRad="57150" dist="38100" dir="5400000" algn="ctr" rotWithShape="0">
              <a:schemeClr val="accent1">
                <a:shade val="9000"/>
                <a:alpha val="48000"/>
                <a:satMod val="105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2800" b="1" u="sng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rgbClr val="FFC000">
                      <a:alpha val="35000"/>
                    </a:srgbClr>
                  </a:glow>
                </a:effectLst>
              </a:rPr>
              <a:t>Check up:</a:t>
            </a:r>
          </a:p>
          <a:p>
            <a:pPr algn="ctr"/>
            <a:r>
              <a:rPr lang="en-US" sz="3200" b="1" i="1" spc="300" dirty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FFFF00">
                      <a:alpha val="35000"/>
                    </a:srgbClr>
                  </a:glow>
                </a:effectLst>
              </a:rPr>
              <a:t>s</a:t>
            </a:r>
            <a:r>
              <a:rPr lang="en-US" sz="3200" b="1" i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FFFF00">
                      <a:alpha val="35000"/>
                    </a:srgbClr>
                  </a:glow>
                </a:effectLst>
              </a:rPr>
              <a:t>chool, schoolbag, pen, pencil, rubber, ruler, book, pencil case</a:t>
            </a:r>
            <a:endParaRPr lang="ru-RU" sz="3200" b="1" i="1" spc="300" dirty="0">
              <a:ln w="1143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rgbClr val="FFFF00">
                    <a:alpha val="35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2125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Татьяна\Desktop\шаблон для дидакт игр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27584" y="548680"/>
            <a:ext cx="6624736" cy="33044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u="sng" dirty="0" smtClean="0">
              <a:solidFill>
                <a:schemeClr val="tx1"/>
              </a:solidFill>
            </a:endParaRPr>
          </a:p>
          <a:p>
            <a:pPr algn="ctr"/>
            <a:r>
              <a:rPr lang="ru-RU" b="1" i="1" u="sng" dirty="0" smtClean="0">
                <a:solidFill>
                  <a:schemeClr val="tx1"/>
                </a:solidFill>
              </a:rPr>
              <a:t>Ссылки на изображения:</a:t>
            </a:r>
            <a:endParaRPr lang="en-US" b="1" i="1" u="sng" dirty="0" smtClean="0">
              <a:solidFill>
                <a:schemeClr val="tx1"/>
              </a:solidFill>
            </a:endParaRPr>
          </a:p>
          <a:p>
            <a:endParaRPr lang="en-US" sz="1600" b="1" i="1" dirty="0" smtClean="0">
              <a:solidFill>
                <a:schemeClr val="bg1"/>
              </a:solidFill>
            </a:endParaRPr>
          </a:p>
          <a:p>
            <a:endParaRPr lang="en-US" sz="1600" b="1" i="1" dirty="0">
              <a:solidFill>
                <a:schemeClr val="bg1"/>
              </a:solidFill>
            </a:endParaRPr>
          </a:p>
          <a:p>
            <a:endParaRPr lang="en-US" sz="1600" b="1" i="1" u="sng" dirty="0" smtClean="0">
              <a:solidFill>
                <a:schemeClr val="bg1"/>
              </a:solidFill>
            </a:endParaRPr>
          </a:p>
          <a:p>
            <a:r>
              <a:rPr lang="ru-RU" sz="1600" b="1" i="1" u="sng" dirty="0" smtClean="0">
                <a:solidFill>
                  <a:schemeClr val="bg1"/>
                </a:solidFill>
              </a:rPr>
              <a:t>Ссылки </a:t>
            </a:r>
            <a:r>
              <a:rPr lang="ru-RU" sz="1600" b="1" i="1" u="sng" dirty="0">
                <a:solidFill>
                  <a:schemeClr val="bg1"/>
                </a:solidFill>
              </a:rPr>
              <a:t>на изображения:</a:t>
            </a:r>
            <a:endParaRPr lang="en-US" sz="1600" b="1" i="1" u="sng" dirty="0">
              <a:solidFill>
                <a:schemeClr val="bg1"/>
              </a:solidFill>
            </a:endParaRPr>
          </a:p>
          <a:p>
            <a:endParaRPr lang="en-US" sz="1600" b="1" i="1" dirty="0" smtClean="0">
              <a:solidFill>
                <a:schemeClr val="bg1"/>
              </a:solidFill>
            </a:endParaRPr>
          </a:p>
          <a:p>
            <a:r>
              <a:rPr lang="en-US" sz="1400" b="1" i="1" dirty="0" smtClean="0">
                <a:solidFill>
                  <a:schemeClr val="bg1"/>
                </a:solidFill>
              </a:rPr>
              <a:t>1.http</a:t>
            </a:r>
            <a:r>
              <a:rPr lang="en-US" sz="1400" b="1" i="1" dirty="0">
                <a:solidFill>
                  <a:schemeClr val="bg1"/>
                </a:solidFill>
              </a:rPr>
              <a:t>://</a:t>
            </a:r>
            <a:r>
              <a:rPr lang="en-US" sz="1400" b="1" i="1" dirty="0" smtClean="0">
                <a:solidFill>
                  <a:schemeClr val="bg1"/>
                </a:solidFill>
              </a:rPr>
              <a:t>efronknigi.ru/</a:t>
            </a:r>
            <a:r>
              <a:rPr lang="en-US" sz="1400" b="1" i="1" dirty="0" err="1" smtClean="0">
                <a:solidFill>
                  <a:schemeClr val="bg1"/>
                </a:solidFill>
              </a:rPr>
              <a:t>i</a:t>
            </a:r>
            <a:r>
              <a:rPr lang="en-US" sz="1400" b="1" i="1" dirty="0" smtClean="0">
                <a:solidFill>
                  <a:schemeClr val="bg1"/>
                </a:solidFill>
              </a:rPr>
              <a:t>/81/4963981_4a4e0e2eda09e16a87adca4c557943c3.jpg</a:t>
            </a:r>
          </a:p>
          <a:p>
            <a:r>
              <a:rPr lang="en-US" sz="1400" b="1" i="1" dirty="0" smtClean="0">
                <a:solidFill>
                  <a:schemeClr val="bg1"/>
                </a:solidFill>
              </a:rPr>
              <a:t>2</a:t>
            </a:r>
            <a:r>
              <a:rPr lang="en-US" sz="1400" b="1" i="1" dirty="0">
                <a:solidFill>
                  <a:schemeClr val="bg1"/>
                </a:solidFill>
              </a:rPr>
              <a:t>. http://school.xvatit.com/images/c/c2/Shkolnye-prinadlezhnosti_ukrm1.jpg</a:t>
            </a:r>
            <a:endParaRPr lang="en-US" sz="1400" b="1" i="1" dirty="0" smtClean="0">
              <a:solidFill>
                <a:schemeClr val="bg1"/>
              </a:solidFill>
            </a:endParaRPr>
          </a:p>
          <a:p>
            <a:r>
              <a:rPr lang="en-US" sz="1400" b="1" i="1" dirty="0" smtClean="0">
                <a:solidFill>
                  <a:schemeClr val="bg1"/>
                </a:solidFill>
              </a:rPr>
              <a:t>3. http</a:t>
            </a:r>
            <a:r>
              <a:rPr lang="en-US" sz="1400" b="1" i="1" dirty="0">
                <a:solidFill>
                  <a:schemeClr val="bg1"/>
                </a:solidFill>
              </a:rPr>
              <a:t>://www.citycompany.ru/pics/goods/main/10908.jpg</a:t>
            </a:r>
          </a:p>
          <a:p>
            <a:r>
              <a:rPr lang="en-US" sz="1400" b="1" i="1" dirty="0" smtClean="0">
                <a:solidFill>
                  <a:schemeClr val="bg1"/>
                </a:solidFill>
              </a:rPr>
              <a:t> 4.http</a:t>
            </a:r>
            <a:r>
              <a:rPr lang="en-US" sz="1400" b="1" i="1" dirty="0">
                <a:solidFill>
                  <a:schemeClr val="bg1"/>
                </a:solidFill>
              </a:rPr>
              <a:t>://</a:t>
            </a:r>
            <a:r>
              <a:rPr lang="en-US" sz="1400" b="1" i="1" dirty="0" smtClean="0">
                <a:solidFill>
                  <a:schemeClr val="bg1"/>
                </a:solidFill>
              </a:rPr>
              <a:t>funforkids.ru/pictures/school6/school0602.jpg</a:t>
            </a:r>
          </a:p>
          <a:p>
            <a:r>
              <a:rPr lang="en-US" sz="1400" b="1" i="1" dirty="0" smtClean="0">
                <a:solidFill>
                  <a:schemeClr val="bg1"/>
                </a:solidFill>
              </a:rPr>
              <a:t>5 .https</a:t>
            </a:r>
            <a:r>
              <a:rPr lang="en-US" sz="1400" b="1" i="1" dirty="0">
                <a:solidFill>
                  <a:schemeClr val="bg1"/>
                </a:solidFill>
              </a:rPr>
              <a:t>://fbcdn-photos-a-a.akamaihd.net/hphotos-ak-xtf1/t31.0-0/p480x480/10679520_1583349951879436_3625894826660456327_o.jpg</a:t>
            </a:r>
            <a:endParaRPr lang="en-US" sz="1400" b="1" i="1" dirty="0" smtClean="0">
              <a:solidFill>
                <a:schemeClr val="bg1"/>
              </a:solidFill>
            </a:endParaRPr>
          </a:p>
          <a:p>
            <a:r>
              <a:rPr lang="en-US" sz="1400" b="1" i="1" dirty="0" smtClean="0">
                <a:solidFill>
                  <a:schemeClr val="bg1"/>
                </a:solidFill>
              </a:rPr>
              <a:t> 6.http</a:t>
            </a:r>
            <a:r>
              <a:rPr lang="en-US" sz="1400" b="1" i="1" dirty="0">
                <a:solidFill>
                  <a:schemeClr val="bg1"/>
                </a:solidFill>
              </a:rPr>
              <a:t>://cs623628.vk.me/v623628239/31862/NmuKDtBm9VU.jpg</a:t>
            </a:r>
          </a:p>
          <a:p>
            <a:r>
              <a:rPr lang="en-US" sz="1400" b="1" i="1" dirty="0" smtClean="0">
                <a:solidFill>
                  <a:schemeClr val="bg1"/>
                </a:solidFill>
              </a:rPr>
              <a:t>7. http</a:t>
            </a:r>
            <a:r>
              <a:rPr lang="en-US" sz="1400" b="1" i="1" dirty="0">
                <a:solidFill>
                  <a:schemeClr val="bg1"/>
                </a:solidFill>
              </a:rPr>
              <a:t>://91.img.avito.st/640x480/1439772091.jpg</a:t>
            </a:r>
            <a:endParaRPr lang="en-US" sz="1400" b="1" i="1" dirty="0" smtClean="0">
              <a:solidFill>
                <a:schemeClr val="bg1"/>
              </a:solidFill>
            </a:endParaRPr>
          </a:p>
          <a:p>
            <a:r>
              <a:rPr lang="en-US" sz="1400" b="1" i="1" dirty="0" smtClean="0">
                <a:solidFill>
                  <a:schemeClr val="bg1"/>
                </a:solidFill>
              </a:rPr>
              <a:t>8. http</a:t>
            </a:r>
            <a:r>
              <a:rPr lang="en-US" sz="1400" b="1" i="1" dirty="0">
                <a:solidFill>
                  <a:schemeClr val="bg1"/>
                </a:solidFill>
              </a:rPr>
              <a:t>://m.io.ua/img_aa/medium/3105/26/31052696.jpg</a:t>
            </a:r>
          </a:p>
          <a:p>
            <a:endParaRPr lang="en-US" sz="1400" b="1" i="1" dirty="0" smtClean="0">
              <a:solidFill>
                <a:schemeClr val="bg1"/>
              </a:solidFill>
            </a:endParaRPr>
          </a:p>
          <a:p>
            <a:pPr algn="ctr"/>
            <a:endParaRPr lang="en-US" sz="1400" b="1" i="1" dirty="0">
              <a:solidFill>
                <a:schemeClr val="tx1"/>
              </a:solidFill>
            </a:endParaRPr>
          </a:p>
          <a:p>
            <a:pPr algn="ctr"/>
            <a:endParaRPr lang="en-US" sz="1400" b="1" i="1" dirty="0" smtClean="0">
              <a:solidFill>
                <a:schemeClr val="tx1"/>
              </a:solidFill>
            </a:endParaRPr>
          </a:p>
          <a:p>
            <a:pPr algn="ctr"/>
            <a:endParaRPr lang="en-US" sz="1400" b="1" i="1" dirty="0">
              <a:solidFill>
                <a:schemeClr val="tx1"/>
              </a:solidFill>
            </a:endParaRPr>
          </a:p>
          <a:p>
            <a:pPr algn="ctr"/>
            <a:endParaRPr lang="ru-RU" sz="1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692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91</TotalTime>
  <Words>78</Words>
  <Application>Microsoft Office PowerPoint</Application>
  <PresentationFormat>Экран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Татьяна</cp:lastModifiedBy>
  <cp:revision>35</cp:revision>
  <dcterms:created xsi:type="dcterms:W3CDTF">2016-09-10T05:40:33Z</dcterms:created>
  <dcterms:modified xsi:type="dcterms:W3CDTF">2016-09-10T07:36:35Z</dcterms:modified>
</cp:coreProperties>
</file>