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309" r:id="rId3"/>
    <p:sldId id="258" r:id="rId4"/>
    <p:sldId id="259" r:id="rId5"/>
    <p:sldId id="288" r:id="rId6"/>
    <p:sldId id="289" r:id="rId7"/>
    <p:sldId id="290" r:id="rId8"/>
    <p:sldId id="291" r:id="rId9"/>
    <p:sldId id="264" r:id="rId10"/>
    <p:sldId id="295" r:id="rId11"/>
    <p:sldId id="294" r:id="rId12"/>
    <p:sldId id="293" r:id="rId13"/>
    <p:sldId id="292" r:id="rId14"/>
    <p:sldId id="269" r:id="rId15"/>
    <p:sldId id="296" r:id="rId16"/>
    <p:sldId id="297" r:id="rId17"/>
    <p:sldId id="299" r:id="rId18"/>
    <p:sldId id="298" r:id="rId19"/>
    <p:sldId id="274" r:id="rId20"/>
    <p:sldId id="300" r:id="rId21"/>
    <p:sldId id="301" r:id="rId22"/>
    <p:sldId id="303" r:id="rId23"/>
    <p:sldId id="302" r:id="rId24"/>
    <p:sldId id="279" r:id="rId25"/>
    <p:sldId id="307" r:id="rId26"/>
    <p:sldId id="306" r:id="rId27"/>
    <p:sldId id="305" r:id="rId28"/>
    <p:sldId id="30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00FF99"/>
    <a:srgbClr val="924900"/>
    <a:srgbClr val="0042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564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7565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3</a:t>
            </a:fld>
            <a:endParaRPr lang="ru-RU" dirty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614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48385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05503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126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78807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0465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21.03.2016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image" Target="../media/image9.jpeg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notesSlide" Target="../notesSlides/notes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3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6.png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2.pn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" action="ppaction://noaction"/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1640" y="5301208"/>
            <a:ext cx="2664296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Правила игры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3928" y="5301208"/>
            <a:ext cx="49320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Игру составил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1700808"/>
            <a:ext cx="7776864" cy="120032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 smtClean="0">
                <a:ln/>
                <a:solidFill>
                  <a:schemeClr val="accent4"/>
                </a:solidFill>
              </a:rPr>
              <a:t>Древняя</a:t>
            </a:r>
            <a:r>
              <a:rPr lang="ru-RU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7200" b="1" dirty="0" smtClean="0">
                <a:ln/>
                <a:solidFill>
                  <a:schemeClr val="accent4"/>
                </a:solidFill>
              </a:rPr>
              <a:t>Греция </a:t>
            </a:r>
            <a:endParaRPr lang="ru-RU" sz="7200" b="1" dirty="0">
              <a:ln/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40768"/>
            <a:ext cx="4248472" cy="100811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Для выбора вопроса ученики называют номер вопроса. Вопросы по темам выделены цветом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20888"/>
            <a:ext cx="4248472" cy="100811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На ответ дается 15 секунд, после чего учитель  переходит  к 3 или  4 пункту.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501008"/>
            <a:ext cx="4248472" cy="100811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Если ответ неверный то право ответа передается другой команде.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581128"/>
            <a:ext cx="4248472" cy="100811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Чтобы показать правильный ответ нужно щелкнуть на знак вопроса.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661248"/>
            <a:ext cx="4248472" cy="100811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Для продолжения игры  выбираем кнопку «начать игру».</a:t>
            </a:r>
          </a:p>
          <a:p>
            <a:pPr algn="ctr"/>
            <a:endParaRPr lang="ru-RU" dirty="0"/>
          </a:p>
        </p:txBody>
      </p:sp>
      <p:pic>
        <p:nvPicPr>
          <p:cNvPr id="8" name="Рисунок 7" descr="Рисунок1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220072" y="6021288"/>
            <a:ext cx="2700300" cy="3600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14170" y="260648"/>
            <a:ext cx="49119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tx2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Правила Игры</a:t>
            </a:r>
            <a:endParaRPr lang="ru-RU" sz="5400" b="1" dirty="0">
              <a:ln w="10541" cmpd="sng">
                <a:solidFill>
                  <a:schemeClr val="tx2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4437112"/>
            <a:ext cx="792088" cy="1222984"/>
          </a:xfrm>
          <a:prstGeom prst="rect">
            <a:avLst/>
          </a:prstGeom>
        </p:spPr>
      </p:pic>
      <p:pic>
        <p:nvPicPr>
          <p:cNvPr id="29" name="Рисунок 28"/>
          <p:cNvPicPr/>
          <p:nvPr/>
        </p:nvPicPr>
        <p:blipFill>
          <a:blip r:embed="rId5" cstate="print">
            <a:lum bright="10000" contrast="-10000"/>
          </a:blip>
          <a:srcRect l="26161" t="21652" r="10785" b="14815"/>
          <a:stretch>
            <a:fillRect/>
          </a:stretch>
        </p:blipFill>
        <p:spPr bwMode="auto">
          <a:xfrm>
            <a:off x="4499992" y="1412776"/>
            <a:ext cx="464400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дом-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956376" y="404664"/>
            <a:ext cx="770731" cy="671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7544" y="1628800"/>
            <a:ext cx="3096344" cy="79208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Личности </a:t>
            </a:r>
            <a:endParaRPr lang="ru-RU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26953" y="5196644"/>
            <a:ext cx="3136935" cy="77221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>
                <a:latin typeface="Times New Roman" pitchFamily="18" charset="0"/>
                <a:cs typeface="Times New Roman" pitchFamily="18" charset="0"/>
              </a:rPr>
              <a:t>Города</a:t>
            </a: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3095576" cy="720154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>
                <a:latin typeface="Times New Roman" pitchFamily="18" charset="0"/>
                <a:cs typeface="Times New Roman" pitchFamily="18" charset="0"/>
              </a:rPr>
              <a:t>Цитаты</a:t>
            </a: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87782" y="2563888"/>
            <a:ext cx="3096344" cy="720080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даты</a:t>
            </a:r>
            <a:endParaRPr lang="ru-RU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500034" y="3428926"/>
            <a:ext cx="3063854" cy="720154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>
                <a:latin typeface="Times New Roman" pitchFamily="18" charset="0"/>
                <a:cs typeface="Times New Roman" pitchFamily="18" charset="0"/>
              </a:rPr>
              <a:t>Сражения</a:t>
            </a:r>
            <a:r>
              <a:rPr lang="ru-RU" sz="2000" b="1" cap="all" dirty="0" smtClean="0">
                <a:latin typeface="Georgia" pitchFamily="18" charset="0"/>
              </a:rPr>
              <a:t> </a:t>
            </a:r>
            <a:endParaRPr lang="ru-RU" sz="2000" b="1" cap="all" dirty="0">
              <a:latin typeface="Georgia" pitchFamily="18" charset="0"/>
            </a:endParaRP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79512" y="3429000"/>
            <a:ext cx="35283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Ответ: Перикл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Личности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4368" y="260648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39552" y="5712379"/>
            <a:ext cx="770731" cy="671196"/>
          </a:xfrm>
          <a:prstGeom prst="rect">
            <a:avLst/>
          </a:prstGeom>
        </p:spPr>
      </p:pic>
      <p:pic>
        <p:nvPicPr>
          <p:cNvPr id="30" name="Рисунок 29" descr="Рисунок3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2976" y="4000504"/>
            <a:ext cx="1512168" cy="23347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3816" y="1279168"/>
            <a:ext cx="3528392" cy="5104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772816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Он провел важнейшие реформы в Афинах. Его избирали первым стратегом 15 лет подряд 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0" y="2214554"/>
            <a:ext cx="35283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Ответ: Ксеркс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484784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Ему удалось сжечь Афины, но покорить Грецию не смог.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Личности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1472" y="3357562"/>
            <a:ext cx="1512168" cy="2337309"/>
          </a:xfrm>
          <a:prstGeom prst="rect">
            <a:avLst/>
          </a:prstGeom>
        </p:spPr>
      </p:pic>
      <p:pic>
        <p:nvPicPr>
          <p:cNvPr id="17" name="Рисунок 16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5720" y="5786454"/>
            <a:ext cx="770731" cy="6711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40" y="1946449"/>
            <a:ext cx="3564396" cy="450896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362967"/>
            <a:ext cx="32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Ответ: Филипп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Македонский 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484784"/>
            <a:ext cx="46869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Царь Македонии, который провел реформы. Расширил и укрепил государство . Был убит одним из своих охранников.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Личности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5001" y="5775733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358418" y="4025309"/>
            <a:ext cx="1512168" cy="23373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472" y="2067526"/>
            <a:ext cx="3810000" cy="455295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5730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Ответ: Геродот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48245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Основоположник науки «История», составивший одноименный труд.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9632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Водопады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03648" y="4005064"/>
            <a:ext cx="1512168" cy="2337309"/>
          </a:xfrm>
          <a:prstGeom prst="rect">
            <a:avLst/>
          </a:prstGeom>
        </p:spPr>
      </p:pic>
      <p:pic>
        <p:nvPicPr>
          <p:cNvPr id="17" name="Рисунок 16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43534" y="5828393"/>
            <a:ext cx="770731" cy="6711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4" y="1414467"/>
            <a:ext cx="3810000" cy="531495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0" y="3071810"/>
            <a:ext cx="30718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Мильтиад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Главный стратег греческого войска в Марафонской Битве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Водопады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34" y="5857892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115616" y="3789040"/>
            <a:ext cx="1512168" cy="23373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622" y="2132856"/>
            <a:ext cx="4133850" cy="441095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59632" y="18864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Даты</a:t>
            </a:r>
            <a:endParaRPr lang="ru-RU" sz="28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572264" y="3429000"/>
            <a:ext cx="1372407" cy="2121285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5143504" y="4286256"/>
            <a:ext cx="37472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с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334 по 325 года до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н.э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Поход Александра Македонского длился почти 10 лет. Назовите даты похода 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84" y="2708920"/>
            <a:ext cx="5026596" cy="37015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18864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Даты</a:t>
            </a:r>
            <a:endParaRPr lang="ru-RU" sz="32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00100" y="4286256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843808" y="3809202"/>
            <a:ext cx="31054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: в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443 году до н.э.,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98884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Перикл был избран первым стратегом впервые 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3648" y="18864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Даты </a:t>
            </a:r>
            <a:endParaRPr lang="ru-RU" sz="32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215074" y="407194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5572132" y="3071810"/>
            <a:ext cx="31054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776 год до н.э.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251520" y="213285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Впервые олимпийские игры состоялись в каком году?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99" y="2679358"/>
            <a:ext cx="4524375" cy="37719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59632" y="18864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Даты</a:t>
            </a:r>
            <a:endParaRPr lang="ru-RU" sz="32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286512" y="3571876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6072198" y="3573016"/>
            <a:ext cx="27482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Ответ:594 год до н. э.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76056" y="2071678"/>
            <a:ext cx="321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Дата избрание Солона архонтом ?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1484784"/>
            <a:ext cx="3888432" cy="498543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8" y="5857892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18864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даты</a:t>
            </a:r>
            <a:endParaRPr lang="ru-RU" sz="32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42910" y="3786190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28596" y="3000372"/>
            <a:ext cx="23196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к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веку до н.э.</a:t>
            </a:r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772816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какому веку учены относят создание Гомером произведений «Илиада» «Одиссея»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9912" y="2276872"/>
            <a:ext cx="4824536" cy="428465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95480" y="6006919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24483" y="331639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Сражения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19469" y="3287548"/>
            <a:ext cx="2448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Ответ: Марафонское сражение 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224483" y="3140968"/>
            <a:ext cx="1512168" cy="2337309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285720" y="1500174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Именно в этом сражении греческий полис впервые нанес поражение Персидской Империи в 490г.до н.э.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b="3192"/>
          <a:stretch/>
        </p:blipFill>
        <p:spPr>
          <a:xfrm>
            <a:off x="3615988" y="2331171"/>
            <a:ext cx="5437231" cy="431341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259632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Сражения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755576" y="4278225"/>
            <a:ext cx="295232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</a:p>
          <a:p>
            <a:pPr algn="ctr"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480 г. до н.э. сражение у острова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Саламин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691680" y="2380732"/>
            <a:ext cx="1512168" cy="233730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28596" y="1643050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Победа при … «похоронила» мечту персов о завоевании Эллады. Царь Ксеркс бежал , оставив командование греческому наемнику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Мардонию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920" y="2562474"/>
            <a:ext cx="4320480" cy="372226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Сражения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95536" y="3961894"/>
            <a:ext cx="2376264" cy="207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Фермопильское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сражение 480 г. до н.э. </a:t>
            </a:r>
          </a:p>
          <a:p>
            <a:pPr>
              <a:spcBef>
                <a:spcPct val="20000"/>
              </a:spcBef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68768" y="2821592"/>
            <a:ext cx="1512168" cy="2337309"/>
          </a:xfrm>
          <a:prstGeom prst="rect">
            <a:avLst/>
          </a:prstGeom>
        </p:spPr>
      </p:pic>
      <p:pic>
        <p:nvPicPr>
          <p:cNvPr id="14" name="Рисунок 13" descr="дом-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61240" y="5734732"/>
            <a:ext cx="770400" cy="67090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28596" y="1714488"/>
            <a:ext cx="8715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Какое сражение показано на карте ? Когда оно произошло ?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2867" r="20441" b="13328"/>
          <a:stretch/>
        </p:blipFill>
        <p:spPr>
          <a:xfrm>
            <a:off x="3451847" y="2276872"/>
            <a:ext cx="5436505" cy="407737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162464" y="5716607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Сражения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51520" y="3861048"/>
            <a:ext cx="25922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битва при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Иссе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333 год  до н.э.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707904" y="4050206"/>
            <a:ext cx="1512168" cy="2337309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85720" y="157161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Победа в этой битве открыла путь Александру Македонскому на Египет.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472" y="2818863"/>
            <a:ext cx="5715000" cy="303847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3585" y="585375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Сражения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51520" y="4653136"/>
            <a:ext cx="25202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Ответ: Битва при </a:t>
            </a:r>
            <a:r>
              <a:rPr lang="ru-RU" sz="2400" i="1" dirty="0" err="1" smtClean="0">
                <a:latin typeface="Georgia" pitchFamily="18" charset="0"/>
              </a:rPr>
              <a:t>Херонее</a:t>
            </a:r>
            <a:r>
              <a:rPr lang="ru-RU" sz="2400" i="1" dirty="0" smtClean="0">
                <a:latin typeface="Georgia" pitchFamily="18" charset="0"/>
              </a:rPr>
              <a:t> 338 </a:t>
            </a:r>
            <a:r>
              <a:rPr lang="ru-RU" sz="2400" i="1" dirty="0" err="1" smtClean="0">
                <a:latin typeface="Georgia" pitchFamily="18" charset="0"/>
              </a:rPr>
              <a:t>г.до</a:t>
            </a:r>
            <a:r>
              <a:rPr lang="ru-RU" sz="2400" i="1" dirty="0" smtClean="0">
                <a:latin typeface="Georgia" pitchFamily="18" charset="0"/>
              </a:rPr>
              <a:t> н.э.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357290" y="2928934"/>
            <a:ext cx="1465581" cy="2265301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85720" y="1571612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Поражение в этом сражении было </a:t>
            </a:r>
            <a:r>
              <a:rPr lang="ru-RU" dirty="0"/>
              <a:t>для всей Греции концом ее славного господства и ее издревле существовавшей свободы.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9372" y="2217943"/>
            <a:ext cx="4991100" cy="44668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2481" y="2217943"/>
            <a:ext cx="5715000" cy="439984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Цитаты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28662" y="3429000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683568" y="4221088"/>
            <a:ext cx="201622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Ответ: спартанский царь Леонид . Фермопилы 480 г .до н. э. </a:t>
            </a:r>
          </a:p>
        </p:txBody>
      </p:sp>
      <p:pic>
        <p:nvPicPr>
          <p:cNvPr id="13" name="Рисунок 12" descr="Рисунок12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18621" y="5680998"/>
            <a:ext cx="770053" cy="66828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85786" y="1857364"/>
            <a:ext cx="3714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Какой царь произнес :   «приди и возьми»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3966" y="1412776"/>
            <a:ext cx="3668514" cy="514189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34" y="592933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Цитаты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99592" y="3861048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95536" y="3933056"/>
            <a:ext cx="23762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Ответ: Ариадна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0034" y="1571612"/>
            <a:ext cx="80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«- привяжи нить у входа,- сказала она Тесею, - и, углубляясь в Лабиринт разматывай клубок. По этой нити найдешь обратный путь»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260" y="2636912"/>
            <a:ext cx="4843083" cy="363231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30837" y="5751019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Цитаты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83568" y="4293096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539552" y="4581128"/>
            <a:ext cx="24127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 Парису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7158" y="1714488"/>
            <a:ext cx="8286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«Присуди яблоко мне,- сказала Гера , – и я сделаю тебя властителем всей Азии». «Если ты присудишь яблоко мне , - вмешалась Афина , - я помогу совершить тебе великие подвиги и прославиться». Афродита ему сказала : «Отдай яблоко мне , и я найду тебе в жены самую красивую  женщину в мире». К кому же обращались богини ?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28" y="2996953"/>
            <a:ext cx="5741162" cy="364832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8" y="5857892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Цитаты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7584" y="4077072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15816" y="4581128"/>
            <a:ext cx="2520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Ответ:Драконт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412776"/>
            <a:ext cx="849694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Однажды его спросили : « Почему ты назначил одинаковое наказание за убийство человека и за кражу луковицы из чужого огорода ?». На что он ответил : « Даже мелкий воришка заслуживает смерти, а за более тяжкое преступление я не смог придумать ничего страшнее»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Цитаты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67544" y="3429000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4149080"/>
            <a:ext cx="1944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Парменион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3" name="Рисунок 12" descr="Рисунок12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5720" y="5929330"/>
            <a:ext cx="770053" cy="668285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285720" y="1500174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«Будь я Александром, - сказал седой …, - я принял бы эти условия!». « Я поступил бы так же, будь я …»- ответил царь. Кто сказал эту фразу Александру Македонскому?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417" y="2700503"/>
            <a:ext cx="2775943" cy="398859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00100" y="5929330"/>
            <a:ext cx="770400" cy="6685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7158" y="371475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4429132"/>
            <a:ext cx="27026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Ответ:Керамик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484784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район города Афин дал название изделиям из обожжённой глины.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1"/>
            <a:ext cx="6000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all" dirty="0" smtClean="0">
                <a:latin typeface="Times New Roman" pitchFamily="18" charset="0"/>
                <a:cs typeface="Times New Roman" pitchFamily="18" charset="0"/>
              </a:rPr>
              <a:t>Полисы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848" y="2348881"/>
            <a:ext cx="5801452" cy="410445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34" y="592933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atin typeface="Times New Roman" pitchFamily="18" charset="0"/>
                <a:cs typeface="Times New Roman" pitchFamily="18" charset="0"/>
              </a:rPr>
              <a:t>полисы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331640" y="3933056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31683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Ответ: Спарта, не было стен  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полис отличался от других городов-государств Древней Греции. Отличия состояло в том, что отсутствовали они. Чего не было у данного полиса ?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7769" y="3013795"/>
            <a:ext cx="5200823" cy="337279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8" y="5786454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600" b="1" cap="all" dirty="0" smtClean="0">
                <a:latin typeface="Georgia" pitchFamily="18" charset="0"/>
              </a:rPr>
              <a:t>Полисы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14348" y="371475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861048"/>
            <a:ext cx="28197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Афины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57158" y="1643051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Город-государство, расположенный в Аттике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622" y="2171242"/>
            <a:ext cx="5357850" cy="442605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403648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600" b="1" cap="all" dirty="0" smtClean="0">
                <a:latin typeface="Georgia" pitchFamily="18" charset="0"/>
              </a:rPr>
              <a:t>Полисы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42910" y="3429000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14282" y="3500438"/>
            <a:ext cx="3096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Ответ: </a:t>
            </a:r>
            <a:r>
              <a:rPr lang="ru-RU" sz="2800" i="1" dirty="0" err="1" smtClean="0">
                <a:latin typeface="Georgia" pitchFamily="18" charset="0"/>
              </a:rPr>
              <a:t>Платеи</a:t>
            </a:r>
            <a:r>
              <a:rPr lang="ru-RU" sz="2800" i="1" dirty="0" smtClean="0">
                <a:latin typeface="Georgia" pitchFamily="18" charset="0"/>
              </a:rPr>
              <a:t>  </a:t>
            </a:r>
          </a:p>
        </p:txBody>
      </p:sp>
      <p:pic>
        <p:nvPicPr>
          <p:cNvPr id="15" name="Рисунок 14" descr="Рисунок1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28596" y="5715016"/>
            <a:ext cx="770400" cy="668586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357158" y="1643050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479 г. до н.э. близ этого полиса произошла решающая сухопутная битва между эллинами и остатками персидских войск.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848" y="2818448"/>
            <a:ext cx="5440118" cy="370689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28596" y="5786454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59632" y="1886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600" b="1" cap="all" dirty="0" smtClean="0">
                <a:latin typeface="Georgia" pitchFamily="18" charset="0"/>
              </a:rPr>
              <a:t>Полисы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71600" y="3933056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4077072"/>
            <a:ext cx="30334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Ответ: Фивы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8596" y="1643050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 воцарения Александра Македонского , жители данного города в Элладе подняли мятеж, думая что победят юного царя. Но они ошиблись. Александр захватил город, сжёг его а жителей продал в рабство.  О каком полисе идет речь ?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108" y="2566380"/>
            <a:ext cx="2664296" cy="388866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776</Words>
  <Application>Microsoft Office PowerPoint</Application>
  <PresentationFormat>Экран (4:3)</PresentationFormat>
  <Paragraphs>149</Paragraphs>
  <Slides>28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gome</cp:lastModifiedBy>
  <cp:revision>60</cp:revision>
  <dcterms:created xsi:type="dcterms:W3CDTF">2014-01-06T16:00:12Z</dcterms:created>
  <dcterms:modified xsi:type="dcterms:W3CDTF">2016-03-21T19:17:11Z</dcterms:modified>
</cp:coreProperties>
</file>