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8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14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67">
              <a:schemeClr val="accent1">
                <a:lumMod val="20000"/>
                <a:lumOff val="80000"/>
              </a:schemeClr>
            </a:gs>
            <a:gs pos="25000">
              <a:schemeClr val="accent6">
                <a:lumMod val="40000"/>
                <a:lumOff val="60000"/>
              </a:schemeClr>
            </a:gs>
            <a:gs pos="10000">
              <a:srgbClr val="00B050"/>
            </a:gs>
            <a:gs pos="84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5E7B7E5-F0EE-4174-83CC-4D3D73B7DC38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72B4168-22DB-4A82-AA58-039A592ED2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K:\&#1089;&#1090;&#1091;&#1087;&#1077;&#1085;&#1080;%2016\&#1059;&#1095;&#1080;&#1084;%20&#1072;&#1085;&#1075;&#1083;&#1080;&#1081;&#1089;&#1082;&#1080;&#1081;%20&#1074;&#1084;&#1077;&#1089;&#1090;&#1077;%20&#1089;%20LEGO.wmv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85339" y="142852"/>
            <a:ext cx="5973367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Муниципальное общеобразовательное бюджетное учреждение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«Средняя общеобразовательная школа № 3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ГОРОДСКАЯ НАУЧНО-ПРАКТИЧЕСКАЯ КОНФЕРЕНЦИЯ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«СТУПЕНИ К УСПЕХУ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Номинация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Our  World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120" y="3645024"/>
            <a:ext cx="3491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ВЫПОЛНИЛ: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Учащийся 7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«А» класса</a:t>
            </a:r>
          </a:p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Крицын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Данила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Руководитель: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Булаш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Инна Владимировна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myrastem.ru/uploads/catalog/lego/lego_duplo_6157_bolshoi_zoopark/images/6157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81" y="3016116"/>
            <a:ext cx="4085641" cy="30435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2492896"/>
            <a:ext cx="6155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«Учим английский вместе с </a:t>
            </a:r>
            <a:r>
              <a:rPr lang="en-US" sz="28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LEGO</a:t>
            </a:r>
            <a:r>
              <a:rPr 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»</a:t>
            </a:r>
            <a:r>
              <a:rPr lang="en-US" sz="28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4398496"/>
            <a:ext cx="45902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Арсеньевский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0"/>
            <a:ext cx="864399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заинтересовать детей в изучении 	английского языка</a:t>
            </a:r>
          </a:p>
          <a:p>
            <a:endParaRPr lang="ru-RU" sz="32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Основополагающий вопрос: </a:t>
            </a:r>
          </a:p>
          <a:p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Можно ли использовать ЛЕГО в изучении английского языка.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Проблемные вопросы: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Найти информацию о преимуществах использования конструктора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Лего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Изучить программу для составления алфавита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Подготовить необходимое оборудование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Привлечь учащихся и их родителей к изучению иностранного языка с помощью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Лего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Гипотеза: </a:t>
            </a:r>
            <a:r>
              <a:rPr lang="ru-RU" sz="28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–это просто игра или средство обучения?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8060"/>
            <a:ext cx="4293956" cy="291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ПОЧЕМУ </a:t>
            </a:r>
            <a:r>
              <a:rPr lang="en-US" dirty="0" smtClean="0">
                <a:solidFill>
                  <a:schemeClr val="accent2"/>
                </a:solidFill>
              </a:rPr>
              <a:t>LEGO?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810539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самый популярный конструктор в мире, он развивает воображение, фантазию, усидчивость  и самостоятельность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80928"/>
            <a:ext cx="4153644" cy="35029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379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использования конструктора ЛЕГО</a:t>
            </a:r>
            <a:endParaRPr lang="ru-RU" sz="3200" dirty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конструктора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учится создавать что-то новое, оригинальное, мыслить нестандартно, учится исправлять свои ошибки. Кроме того, этот конструктор развивает мелкую моторику, мышление и память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28959"/>
            <a:ext cx="4677285" cy="30948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012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Сферы применения ЛЕГО</a:t>
            </a:r>
            <a:endParaRPr lang="ru-RU" dirty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568952" cy="5400600"/>
          </a:xfrm>
        </p:spPr>
        <p:txBody>
          <a:bodyPr/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ЛЕГО-педагогика - одна из известных и распространенных сегодня педагогических систем, использующая трехмерные модели реального мира и предметно-игровую среду обучения и развития ребенка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конструктора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составлять различные фигуры, людей, улицы и целый город, а также учить их названия на английском языке.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dirty="0" smtClean="0">
                <a:solidFill>
                  <a:schemeClr val="accent2"/>
                </a:solidFill>
              </a:rPr>
              <a:t>Транспорт</a:t>
            </a:r>
          </a:p>
          <a:p>
            <a:pPr algn="ctr"/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1" y="3292795"/>
            <a:ext cx="3280420" cy="281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45" y="3140968"/>
            <a:ext cx="4591181" cy="31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http://1.bp.blogspot.com/-jl4sQRXJbf8/UA0kerDXesI/AAAAAAAAYnc/RPL9msCH1-I/s1600/4200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396" y="4885286"/>
            <a:ext cx="1970010" cy="197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503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Животные. Зоопарк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www.1000steine.com/brickset/images/921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38379"/>
            <a:ext cx="8394541" cy="52565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1516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Профессии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208912" cy="40497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9589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Этапы создание алфавита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1328"/>
            <a:ext cx="8507288" cy="5116024"/>
          </a:xfrm>
        </p:spPr>
        <p:txBody>
          <a:bodyPr/>
          <a:lstStyle/>
          <a:p>
            <a:pPr algn="just"/>
            <a:r>
              <a:rPr lang="ru-RU" dirty="0" smtClean="0"/>
              <a:t>Используя конструктор в соответствии с разными темами, я решил создать английский алфавит для детей дошкольного и младшего школьного возраста. Для этого мне понадобился сам конструктор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45024"/>
            <a:ext cx="4878710" cy="28917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6799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zaiceva.ru/blog/wp-content/uploads/2013/07/Pentax_K1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62534"/>
            <a:ext cx="3744416" cy="30072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Оборудование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9220" name="Picture 4" descr="http://konus.org.ua/wp-content/uploads/2011/11/8598_large_acerx1200-g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898" y="1652595"/>
            <a:ext cx="3816424" cy="28241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i4.otzovik.com/product/2012/06/7945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476750"/>
            <a:ext cx="2381250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395628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sz="2800" b="1" dirty="0" smtClean="0"/>
              <a:t>составление фигур -4 часа</a:t>
            </a:r>
          </a:p>
          <a:p>
            <a:r>
              <a:rPr lang="ru-RU" sz="2800" b="1" dirty="0" smtClean="0"/>
              <a:t>2. покадровая съемка – 2 часа</a:t>
            </a:r>
          </a:p>
          <a:p>
            <a:r>
              <a:rPr lang="ru-RU" sz="2800" b="1" dirty="0" smtClean="0"/>
              <a:t>3. монтаж с помощью программы «</a:t>
            </a:r>
            <a:r>
              <a:rPr lang="en-US" sz="2800" b="1" dirty="0" smtClean="0"/>
              <a:t>Sony Vegas</a:t>
            </a:r>
            <a:r>
              <a:rPr lang="ru-RU" sz="2800" b="1" dirty="0" smtClean="0"/>
              <a:t>» – 1 час</a:t>
            </a:r>
          </a:p>
          <a:p>
            <a:r>
              <a:rPr lang="ru-RU" sz="2800" b="1" dirty="0" smtClean="0"/>
              <a:t>4. Озвучивание  </a:t>
            </a:r>
          </a:p>
          <a:p>
            <a:r>
              <a:rPr lang="ru-RU" sz="2800" b="1" dirty="0" smtClean="0"/>
              <a:t>( с помощью </a:t>
            </a:r>
            <a:r>
              <a:rPr lang="ru-RU" sz="2800" b="1" dirty="0"/>
              <a:t>и</a:t>
            </a:r>
            <a:r>
              <a:rPr lang="ru-RU" sz="2800" b="1" dirty="0" smtClean="0"/>
              <a:t>нтернета) – </a:t>
            </a:r>
          </a:p>
          <a:p>
            <a:r>
              <a:rPr lang="ru-RU" sz="2800" b="1" dirty="0" smtClean="0"/>
              <a:t>1 час</a:t>
            </a:r>
          </a:p>
          <a:p>
            <a:r>
              <a:rPr lang="ru-RU" sz="2800" b="1" dirty="0" smtClean="0"/>
              <a:t>Общее время – 8 часов</a:t>
            </a:r>
            <a:endParaRPr lang="ru-RU" sz="2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Этапы создания алфавита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115" y="3068960"/>
            <a:ext cx="22479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7410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Учим английский вместе с LEGO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428924" y="0"/>
            <a:ext cx="13930410" cy="783585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3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80928"/>
            <a:ext cx="8219256" cy="3226363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    Применяя </a:t>
            </a:r>
            <a:r>
              <a:rPr lang="ru-RU" dirty="0" err="1" smtClean="0"/>
              <a:t>Лего</a:t>
            </a:r>
            <a:r>
              <a:rPr lang="ru-RU" dirty="0" smtClean="0"/>
              <a:t> на занятиях в детском саду и школе, можно привить интерес детей как к познанию мира так и к изучению английского языка.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mtClean="0"/>
              <a:t>     Учащиеся </a:t>
            </a:r>
            <a:r>
              <a:rPr lang="ru-RU" dirty="0" smtClean="0"/>
              <a:t>2 класса </a:t>
            </a:r>
            <a:r>
              <a:rPr lang="ru-RU" smtClean="0"/>
              <a:t>нашей школы с </a:t>
            </a:r>
            <a:r>
              <a:rPr lang="ru-RU" dirty="0" smtClean="0"/>
              <a:t>удовольствием работали и изучали алфавит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     Совместное времяпровождение ребенка и родителей положительно влияет на психику и мировоззрение самого ребенка.</a:t>
            </a:r>
            <a:endParaRPr lang="ru-RU" dirty="0"/>
          </a:p>
        </p:txBody>
      </p:sp>
      <p:pic>
        <p:nvPicPr>
          <p:cNvPr id="11266" name="Picture 2" descr="http://www.chernobyl.kh.ua/wp-content/uploads/2013/12/%D0%97%D0%B0%D0%BA%D0%BB%D1%8E%D1%87%D0%B5%D0%BD%D0%B8%D0%B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2"/>
            <a:ext cx="518457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927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ru-RU" dirty="0"/>
              <a:t>мальчиков-</a:t>
            </a:r>
            <a:r>
              <a:rPr lang="ru-RU" dirty="0" err="1"/>
              <a:t>игры.рф</a:t>
            </a:r>
            <a:r>
              <a:rPr lang="ru-RU" dirty="0"/>
              <a:t>/</a:t>
            </a:r>
            <a:r>
              <a:rPr lang="en-US" dirty="0" err="1" smtClean="0"/>
              <a:t>lego-igri.php</a:t>
            </a:r>
            <a:endParaRPr lang="ru-RU" dirty="0" smtClean="0"/>
          </a:p>
          <a:p>
            <a:r>
              <a:rPr lang="en-US" dirty="0"/>
              <a:t>http://</a:t>
            </a:r>
            <a:r>
              <a:rPr lang="en-US" dirty="0" smtClean="0"/>
              <a:t>50ds.ru/metodist/6949-provedenie-lego-igrotek-s-doshkolnikami.html</a:t>
            </a:r>
            <a:endParaRPr lang="ru-RU" dirty="0" smtClean="0"/>
          </a:p>
          <a:p>
            <a:r>
              <a:rPr lang="en-US" dirty="0"/>
              <a:t>http://</a:t>
            </a:r>
            <a:r>
              <a:rPr lang="en-US" dirty="0" smtClean="0"/>
              <a:t>www.metod-kopilka.ru/konspekt_zanyatiya_po_lego-konstruirovaniyu_v_ramkah_fgos_2_klass-18088.htm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Список литературы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298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224</TotalTime>
  <Words>319</Words>
  <Application>Microsoft Office PowerPoint</Application>
  <PresentationFormat>Экран (4:3)</PresentationFormat>
  <Paragraphs>64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Презентация PowerPoint</vt:lpstr>
      <vt:lpstr>Презентация PowerPoint</vt:lpstr>
      <vt:lpstr>ПОЧЕМУ LEGO?</vt:lpstr>
      <vt:lpstr>Преимущества использования конструктора ЛЕГО</vt:lpstr>
      <vt:lpstr>Сферы применения ЛЕГО</vt:lpstr>
      <vt:lpstr>Животные. Зоопарк</vt:lpstr>
      <vt:lpstr>Профессии</vt:lpstr>
      <vt:lpstr>Этапы создание алфавита</vt:lpstr>
      <vt:lpstr>Оборудование</vt:lpstr>
      <vt:lpstr>Этапы создания алфавита</vt:lpstr>
      <vt:lpstr>Презентация PowerPoint</vt:lpstr>
      <vt:lpstr>Презентация PowerPoint</vt:lpstr>
      <vt:lpstr>Список литературы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teacher</cp:lastModifiedBy>
  <cp:revision>35</cp:revision>
  <dcterms:created xsi:type="dcterms:W3CDTF">2016-02-29T08:29:36Z</dcterms:created>
  <dcterms:modified xsi:type="dcterms:W3CDTF">2016-03-25T03:25:42Z</dcterms:modified>
</cp:coreProperties>
</file>