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3" r:id="rId2"/>
    <p:sldId id="268" r:id="rId3"/>
    <p:sldId id="289" r:id="rId4"/>
    <p:sldId id="280" r:id="rId5"/>
    <p:sldId id="269" r:id="rId6"/>
    <p:sldId id="279" r:id="rId7"/>
    <p:sldId id="277" r:id="rId8"/>
    <p:sldId id="284" r:id="rId9"/>
    <p:sldId id="278" r:id="rId10"/>
    <p:sldId id="283" r:id="rId11"/>
    <p:sldId id="270" r:id="rId12"/>
    <p:sldId id="282" r:id="rId13"/>
    <p:sldId id="271" r:id="rId14"/>
    <p:sldId id="272" r:id="rId15"/>
    <p:sldId id="292" r:id="rId16"/>
    <p:sldId id="29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660"/>
  </p:normalViewPr>
  <p:slideViewPr>
    <p:cSldViewPr>
      <p:cViewPr varScale="1">
        <p:scale>
          <a:sx n="99" d="100"/>
          <a:sy n="99" d="100"/>
        </p:scale>
        <p:origin x="-2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EF367A-3842-4EFE-B2B4-9417F527CE28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435173-2ED3-4F44-B923-C0FFE5B43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435173-2ED3-4F44-B923-C0FFE5B4349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E2010-A5F2-464E-8AD5-8049C05626EB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52E5E-7FB7-4BE0-8EE5-395E4B770B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38468-B6FA-48F3-8F17-9325067A9C84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7474-7D8A-4435-BA45-6564BAE41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3B1D8-6B4B-46C8-977F-67CD53813346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37C54-E267-4E49-9D1B-5B11CE500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09347-5C8B-4DF4-83D0-566651BA9860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6A015-2A9A-43C4-A611-5D9D7631A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81426-30E4-4DBD-992F-6C0406BD0B65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7BEC4-18A6-44CD-A071-03993A442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68B07-A940-49F2-A8A0-0147A2E73217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89AE2-76B9-4070-8806-76FCA2321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C6856-9FB1-493D-A357-257529A64E0F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FD7A-C339-434B-AD58-4C87A14ED4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DAD74-6B66-4DE6-9AD4-C3BA8B844579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FFC39-6FDE-4587-BC72-2185204001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6A7D3-69B1-4E1B-BEB3-CF30008943D3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2FF83-3BC9-4AC8-AC92-A87BC10D42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456F1-CBB1-403A-8790-3F724907E6FF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AA033-7B44-4E29-BFC2-87A98A6A1D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564B9-0256-4383-A5F8-48C056D01CB5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F1767-C9E4-4B0C-9614-CF9EB8FCD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6EEC53-D2D5-43DC-90F9-1E6006F6279F}" type="datetimeFigureOut">
              <a:rPr lang="ru-RU"/>
              <a:pPr>
                <a:defRPr/>
              </a:pPr>
              <a:t>26.03.2016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377B45-3569-4021-9CA7-3678A50AC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699" r:id="rId4"/>
    <p:sldLayoutId id="2147483705" r:id="rId5"/>
    <p:sldLayoutId id="2147483700" r:id="rId6"/>
    <p:sldLayoutId id="2147483706" r:id="rId7"/>
    <p:sldLayoutId id="2147483707" r:id="rId8"/>
    <p:sldLayoutId id="2147483708" r:id="rId9"/>
    <p:sldLayoutId id="2147483701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0;&#1076;&#1084;&#1080;&#1085;&#1080;&#1089;&#1090;&#1088;&#1072;&#1090;&#1086;&#1088;\&#1056;&#1072;&#1073;&#1086;&#1095;&#1080;&#1081;%20&#1089;&#1090;&#1086;&#1083;\&#1071;&#1093;&#1080;&#1085;\Yahin-cikl-Letnie-vechera_Muzykal_nyy-moment(muzofon.com)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0;&#1076;&#1084;&#1080;&#1085;&#1080;&#1089;&#1090;&#1088;&#1072;&#1090;&#1086;&#1088;\&#1056;&#1072;&#1073;&#1086;&#1095;&#1080;&#1081;%20&#1089;&#1090;&#1086;&#1083;\&#1071;&#1093;&#1080;&#1085;\Rustem-Yahin-Pesnya(muz-muz.net).mp3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4572000" y="4653136"/>
            <a:ext cx="417646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Выполнил: </a:t>
            </a:r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Чупин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Дмитрий, 12 лет</a:t>
            </a:r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Аглеева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Файруза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Сагитовна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учитель музыки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МБОУ «СОШ №10 с углублённым изучением отдельных предметов»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79512" y="1628775"/>
            <a:ext cx="878497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itchFamily="34" charset="0"/>
                <a:cs typeface="Arial" pitchFamily="34" charset="0"/>
              </a:rPr>
              <a:t>Презентация на тему: </a:t>
            </a:r>
          </a:p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Творческие достижения Рустема Яхина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2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4787900" y="333375"/>
            <a:ext cx="4176713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Рустем Яхин</a:t>
            </a:r>
          </a:p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(1921-1993)</a:t>
            </a:r>
          </a:p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Выдающийся татарский композитор,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пианист, педагог.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Внёс значительный вклад в развитие камерного вокального и инструментального жанров в Татарстане. Органично сочетая национальное своеобразие музыкального фольклора, традиции русских и западно-европейских композиторских школ.</a:t>
            </a:r>
            <a:r>
              <a:rPr lang="ru-RU" b="1" dirty="0">
                <a:latin typeface="Franklin Gothic Book" pitchFamily="34" charset="0"/>
              </a:rPr>
              <a:t/>
            </a:r>
            <a:br>
              <a:rPr lang="ru-RU" b="1" dirty="0">
                <a:latin typeface="Franklin Gothic Book" pitchFamily="34" charset="0"/>
              </a:rPr>
            </a:br>
            <a:endParaRPr lang="ru-RU" b="1" dirty="0">
              <a:latin typeface="Franklin Gothic Book" pitchFamily="34" charset="0"/>
            </a:endParaRPr>
          </a:p>
        </p:txBody>
      </p:sp>
      <p:pic>
        <p:nvPicPr>
          <p:cNvPr id="11267" name="Рисунок 5" descr="image002.jpg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250825" y="333375"/>
            <a:ext cx="4321175" cy="614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Yahin-cikl-Letnie-vechera_Muzykal_nyy-moment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355976" y="41490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1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9000" numSld="6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Содержимое 3" descr="яхин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47864" y="4077072"/>
            <a:ext cx="5400600" cy="2614586"/>
          </a:xfrm>
        </p:spPr>
      </p:pic>
      <p:sp>
        <p:nvSpPr>
          <p:cNvPr id="12291" name="TextBox 6"/>
          <p:cNvSpPr txBox="1">
            <a:spLocks noChangeArrowheads="1"/>
          </p:cNvSpPr>
          <p:nvPr/>
        </p:nvSpPr>
        <p:spPr bwMode="auto">
          <a:xfrm>
            <a:off x="107504" y="116632"/>
            <a:ext cx="9036496" cy="424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Первоначальное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музыкальное образование получил в первой  музыкальной школе. Директор школы Р.Л.Поляков и педагог по специальности А.В.Чернышова приняли деятельное участие в судьбе своего ученика. По их совету Яхин поехал в Москву, где с 1937 года учился в музыкальном училище как пианист.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1941 году сдал вступительные экзамены в Московскую консерваторию, но началась война… В годы Великой Отечественной войны Яхин был стрелком в зенитно-артиллерийской дивизии, а затем служил в Ансамбле песни и пляски. 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После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войны учился в Московской консерватории в классе композиции.  Одновременно занимался и в классе специального фортепиано.  В 1950 году, окончил консерваторию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3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 descr="яхин6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8640"/>
            <a:ext cx="7056512" cy="46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0" y="4869160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Дипломной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работой Яхина при окончании консерватории стал фортепианный концерт,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это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первый инструментальный концерт татарского композитора.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А также одно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из самых высокохудожественных, эмоциональных, ярких и захватывающих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произведений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татарского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музыкального искусства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  <p:transition spd="med" advClick="0" advTm="14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 descr="яхи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620688"/>
            <a:ext cx="3893367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4787900" y="692150"/>
            <a:ext cx="41767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Franklin Gothic Book" pitchFamily="34" charset="0"/>
              </a:rPr>
              <a:t>	</a:t>
            </a: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4283968" y="188640"/>
            <a:ext cx="486003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1950 году, окончив консерваторию, Яхин вернулся в Казань.  После педагогической работы в Казанской консерватории (1950-1952) он целиком сосредотачивает свое внимание на творчестве.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          П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оэма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для скрипки и фортепиано,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сюита и поэма для фортепиано, фортепианная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и скрипичная сонаты – изменили представления о возможностях инструментальной музыки на национальной основе. 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Сохраняя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привязанность к инструментальной музыке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на протяжении всего творческого пути композитор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вносит заметный вклад в развитие камерных инструментальных жанров в Татарии. </a:t>
            </a:r>
          </a:p>
        </p:txBody>
      </p:sp>
    </p:spTree>
  </p:cSld>
  <p:clrMapOvr>
    <a:masterClrMapping/>
  </p:clrMapOvr>
  <p:transition spd="med" advClick="0" advTm="33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3" descr="яхин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48680"/>
            <a:ext cx="4356741" cy="584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5"/>
          <p:cNvSpPr>
            <a:spLocks noChangeArrowheads="1"/>
          </p:cNvSpPr>
          <p:nvPr/>
        </p:nvSpPr>
        <p:spPr bwMode="auto">
          <a:xfrm>
            <a:off x="4787900" y="548680"/>
            <a:ext cx="4176713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произведениях Рустема Яхина татарская фортепианная музыка поднимается на уровень профессиональной музыки европейской традиции. 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Рустем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Яхин не только первый пианист среди татарских композиторов, но и вообще первый татарский пианист – солист занимающийся концертно – исполнительской деятельностью. 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концертных программах Яхина большое место отводилось сочинениям русских и западно - европейских классиков, а также исполнении собственных произведений.</a:t>
            </a:r>
          </a:p>
        </p:txBody>
      </p:sp>
    </p:spTree>
  </p:cSld>
  <p:clrMapOvr>
    <a:masterClrMapping/>
  </p:clrMapOvr>
  <p:transition spd="med" advClick="0" advTm="3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3" descr="ях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5116"/>
            <a:ext cx="7343955" cy="547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0" y="5733256"/>
            <a:ext cx="91440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900" dirty="0">
                <a:latin typeface="Arial" pitchFamily="34" charset="0"/>
                <a:cs typeface="Arial" pitchFamily="34" charset="0"/>
              </a:rPr>
              <a:t>Р. Яхин в клубе писателей им. Г. Тукая с участниками концерта, посвященного 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его творчеству (слева направо): певец Ю.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Гизатуллин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З.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Хайруллина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sz="1900" dirty="0">
                <a:latin typeface="Arial" pitchFamily="34" charset="0"/>
                <a:cs typeface="Arial" pitchFamily="34" charset="0"/>
              </a:rPr>
              <a:t>М. Булатова, Р. Яхин, И.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Халитов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В.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Шарипова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скрипач Р.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Сайфуллин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11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Содержимое 3" descr="яхин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68" y="260351"/>
            <a:ext cx="7704212" cy="4885256"/>
          </a:xfrm>
        </p:spPr>
      </p:pic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0" y="5229225"/>
            <a:ext cx="91440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900" dirty="0">
                <a:latin typeface="Arial" pitchFamily="34" charset="0"/>
                <a:cs typeface="Arial" pitchFamily="34" charset="0"/>
              </a:rPr>
              <a:t>Группа татарских музыкальных деятелей, собравшихся в Нижнекамске по случаю присвоения имени С. Сайдашева Нижнекамскому музыкальному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училищу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Х.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Валиуллин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Л 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Джураев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Р. Яхин, В.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Гиззатуллина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З.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Хайруллина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З.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Валиуллин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М.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Яруллин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К.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Гильмутдинов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 1971 г. </a:t>
            </a:r>
          </a:p>
        </p:txBody>
      </p:sp>
      <p:pic>
        <p:nvPicPr>
          <p:cNvPr id="4" name="Rustem-Yahin-Pesnya(muz-muz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1000" numSld="16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" descr="ях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913"/>
            <a:ext cx="5760493" cy="439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179512" y="4750693"/>
            <a:ext cx="8784976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 Яхин был уникальным композитором. Своими многочисленными песнями, романсами и инструментальными произведениями он внес большой вклад в мир татарской музыки, создал целую эпоху «Песни и романсы 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Р.Яхина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».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Музыка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Р. Яхина к песне «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Туган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ягым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» - «Родной край» стала в 1993 г. гимном Республики Татарстан. </a:t>
            </a:r>
          </a:p>
        </p:txBody>
      </p:sp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одержимое 3" descr="яхин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306388"/>
            <a:ext cx="7921625" cy="5354637"/>
          </a:xfrm>
        </p:spPr>
      </p:pic>
      <p:sp>
        <p:nvSpPr>
          <p:cNvPr id="19459" name="TextBox 9"/>
          <p:cNvSpPr txBox="1">
            <a:spLocks noChangeArrowheads="1"/>
          </p:cNvSpPr>
          <p:nvPr/>
        </p:nvSpPr>
        <p:spPr bwMode="auto">
          <a:xfrm>
            <a:off x="0" y="5805488"/>
            <a:ext cx="914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900" dirty="0">
                <a:latin typeface="Arial" pitchFamily="34" charset="0"/>
                <a:cs typeface="Arial" pitchFamily="34" charset="0"/>
              </a:rPr>
              <a:t>Чествование авторов государственной символики Республики Татарстан 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в Верховном Совете республики. Осень 1993 г.</a:t>
            </a: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3" descr="яхин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913"/>
            <a:ext cx="6512168" cy="396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07504" y="4221088"/>
            <a:ext cx="9036496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Романсы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композитора открыли для татарской музыки мир юношеской восторженности, романтических порывов, трепетной взволнованности. Он ввел в татарскую музыку элегичность, мятежность, патетику. Он сделал первые шаги к драматизации вокальной музыки.</a:t>
            </a: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Мелодика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Яхина органически связана с национальным фольклором, что проявляется в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мелодической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линии, структуре мелодии, методах развития интонационного материала, особенностях песенного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ритма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 spd="med" advClick="0" advTm="26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3" descr="яхххххххххххххх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452206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4788024" y="548680"/>
            <a:ext cx="4248472" cy="396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latin typeface="Arial" pitchFamily="34" charset="0"/>
                <a:cs typeface="Arial" pitchFamily="34" charset="0"/>
              </a:rPr>
              <a:t>Р. М. Яхин был удостоен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званий</a:t>
            </a:r>
            <a:r>
              <a:rPr lang="ru-RU" sz="19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1900" dirty="0">
                <a:latin typeface="Arial" pitchFamily="34" charset="0"/>
                <a:cs typeface="Arial" pitchFamily="34" charset="0"/>
              </a:rPr>
              <a:t>«Заслуженный деятель культуры ТАССР» (1964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),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Заслуженный деятель искусств РСФСР» (1970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),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Народный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артист РСФСР (1981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),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Народный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артист СССР (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1986).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Награжден орденами:</a:t>
            </a:r>
            <a:endParaRPr lang="en-US" sz="1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Знак Почета» (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1957),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Трудового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Красного Знамени (1971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Государственная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премия Татарской АССР им. Г.Тукая (1959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).</a:t>
            </a: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51520" y="4606677"/>
            <a:ext cx="84249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smtClean="0"/>
              <a:t>        </a:t>
            </a:r>
            <a:r>
              <a:rPr lang="ru-RU" sz="1900" dirty="0" smtClean="0"/>
              <a:t>В знак признания заслуг композитора Рустема Яхина в 2005 году одна из улиц в Казани стала носить его имя.</a:t>
            </a:r>
          </a:p>
          <a:p>
            <a:r>
              <a:rPr lang="ru-RU" sz="1900" dirty="0" smtClean="0"/>
              <a:t>    </a:t>
            </a:r>
            <a:r>
              <a:rPr lang="en-US" sz="1900" dirty="0" smtClean="0"/>
              <a:t>    C</a:t>
            </a:r>
            <a:r>
              <a:rPr lang="ru-RU" sz="1900" dirty="0" smtClean="0"/>
              <a:t> 2003 года в Казани проводится международный конкурс камерных певцов и концертмейстеров имени Р. Яхина.</a:t>
            </a:r>
          </a:p>
          <a:p>
            <a:r>
              <a:rPr lang="ru-RU" sz="1900" dirty="0" smtClean="0"/>
              <a:t>    </a:t>
            </a:r>
            <a:r>
              <a:rPr lang="en-US" sz="1900" dirty="0" smtClean="0"/>
              <a:t>    </a:t>
            </a:r>
            <a:r>
              <a:rPr lang="ru-RU" sz="1900" dirty="0" smtClean="0"/>
              <a:t>С 2013 года, для детей, организован республиканский конкурс-фестиваль имени</a:t>
            </a:r>
            <a:r>
              <a:rPr lang="en-US" sz="1900" dirty="0" smtClean="0"/>
              <a:t> </a:t>
            </a:r>
            <a:r>
              <a:rPr lang="ru-RU" sz="1900" dirty="0" smtClean="0"/>
              <a:t>Р.</a:t>
            </a:r>
            <a:r>
              <a:rPr lang="en-US" sz="1900" dirty="0" smtClean="0"/>
              <a:t> </a:t>
            </a:r>
            <a:r>
              <a:rPr lang="ru-RU" sz="1900" dirty="0" smtClean="0"/>
              <a:t>Яхина.</a:t>
            </a:r>
            <a:endParaRPr lang="ru-RU" sz="1900" dirty="0"/>
          </a:p>
        </p:txBody>
      </p:sp>
    </p:spTree>
  </p:cSld>
  <p:clrMapOvr>
    <a:masterClrMapping/>
  </p:clrMapOvr>
  <p:transition spd="med" advClick="0" advTm="28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3" descr="яхин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20688"/>
            <a:ext cx="4522601" cy="564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7"/>
          <p:cNvSpPr txBox="1">
            <a:spLocks noChangeArrowheads="1"/>
          </p:cNvSpPr>
          <p:nvPr/>
        </p:nvSpPr>
        <p:spPr bwMode="auto">
          <a:xfrm>
            <a:off x="4860032" y="692150"/>
            <a:ext cx="410445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          «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Что бы ни делал Яхин в области татарской камерно -вокальной музыке, все было новым, ибо именно он стал ее основоположником. Он расширил эмоциональное содержание татарской музыки вообще, обогатил ее новыми образами. Светлое ожидание, восторженность, устремленный порыв, трепетная взволнованность – этого до Яхина в национальной музыки не было. Мятежность, патетика, страстность также введены в татарскую музыку Яхиным». </a:t>
            </a:r>
          </a:p>
          <a:p>
            <a:pPr algn="r"/>
            <a:r>
              <a:rPr lang="ru-RU" b="1" dirty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</a:t>
            </a:r>
            <a:r>
              <a:rPr lang="ru-RU" dirty="0">
                <a:latin typeface="Arial" pitchFamily="34" charset="0"/>
                <a:cs typeface="Arial" pitchFamily="34" charset="0"/>
              </a:rPr>
              <a:t>Ю. Исанбет</a:t>
            </a:r>
          </a:p>
        </p:txBody>
      </p:sp>
    </p:spTree>
  </p:cSld>
  <p:clrMapOvr>
    <a:masterClrMapping/>
  </p:clrMapOvr>
  <p:transition spd="med" advClick="0" advTm="26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 rot="10800000" flipV="1">
            <a:off x="323850" y="252096"/>
            <a:ext cx="87122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Основные произведения Рустема Яхина</a:t>
            </a: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Кантаты: </a:t>
            </a:r>
            <a:r>
              <a:rPr lang="ru-RU" dirty="0">
                <a:latin typeface="Arial" pitchFamily="34" charset="0"/>
                <a:cs typeface="Arial" pitchFamily="34" charset="0"/>
              </a:rPr>
              <a:t>«Урал» (слова К. Даяна, 1949), «Идель» (слова Р.Хариса)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Обработки народных песен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Камерно-инструментальные ансамбли </a:t>
            </a:r>
            <a:r>
              <a:rPr lang="ru-RU" dirty="0">
                <a:latin typeface="Arial" pitchFamily="34" charset="0"/>
                <a:cs typeface="Arial" pitchFamily="34" charset="0"/>
              </a:rPr>
              <a:t>— соната (1948) и поэма (1954) для скрипки с фортепиано, элегия для виолончели с фортепиано, для скрипки — «Песня без слов», «Старинный напев»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Вокальная музыка</a:t>
            </a:r>
            <a:r>
              <a:rPr lang="ru-RU" dirty="0">
                <a:latin typeface="Arial" pitchFamily="34" charset="0"/>
                <a:cs typeface="Arial" pitchFamily="34" charset="0"/>
              </a:rPr>
              <a:t> — около 400 песен и романсов (из них 13 отмечены дипломами и премиями на всевозможных конкурсах), в том числе «Забыть тебя не в силах я» (сл. М. Нугмана, 1949), «В душе весна» (сл. Г. Насретдинова), драматический монолог «Поэт» (сл. Г. Тукая, оба — 1951), «Волны» (сл. М. Джалиля), вокальный цикл «В Моабитском застенке» (на стихи Джалиля, 1955-56), «Не улетай, соловей» (сл. Г. Зайнашевой, 1968), «Осенняя мелодия» (сл. М. Галиева, 1976), «Белый парус» (сл. М. Нугмана, 1978), вокальный цикл «Солнечный дождь» (сл. Р. Хариса, 1980). Во время войны написал песни: «Марш зенитчиков», «Песня о Москве», «Вспомни, товарищ», «Веселее, взвод» и другие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Концерт для фортепиано с оркестром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Инструментальная музыка </a:t>
            </a:r>
            <a:r>
              <a:rPr lang="ru-RU" dirty="0">
                <a:latin typeface="Arial" pitchFamily="34" charset="0"/>
                <a:cs typeface="Arial" pitchFamily="34" charset="0"/>
              </a:rPr>
              <a:t>- соната, сюита (4 части), пьесы (более 20).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Издан 21 сборник песен и романсов, инструментальной музыки, клавир фортепианного концерта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4"/>
          <p:cNvSpPr txBox="1">
            <a:spLocks noChangeArrowheads="1"/>
          </p:cNvSpPr>
          <p:nvPr/>
        </p:nvSpPr>
        <p:spPr bwMode="auto">
          <a:xfrm>
            <a:off x="539552" y="981075"/>
            <a:ext cx="799288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Использованная литература</a:t>
            </a:r>
          </a:p>
          <a:p>
            <a:pPr marL="0" lvl="1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Нигмедзянов А.Н. Композиторы и музыковеды Советского Татарстана. Казань: Татарское книжное издательство, 1986. – 198 с.</a:t>
            </a:r>
          </a:p>
          <a:p>
            <a:pPr marL="0" lvl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Интернет источники</a:t>
            </a:r>
          </a:p>
          <a:p>
            <a:pPr marL="0" lvl="1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http://mybiblioteka.su/tom2/7-167476.html</a:t>
            </a:r>
          </a:p>
          <a:p>
            <a:pPr marL="0" lvl="1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http://kitaphane.tatarstan.ru/yakhin.htm</a:t>
            </a:r>
          </a:p>
          <a:p>
            <a:pPr marL="0" lvl="1"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Музыкальное сопровождение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презентации</a:t>
            </a:r>
          </a:p>
          <a:p>
            <a:pPr marL="0"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Р.М. Яхин. Инструментальная пьеса для фортепиано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«Музыкальный момент».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Р.М. Яхин. Инструментальная пьеса для фортепиано. «Песня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0" y="2349500"/>
            <a:ext cx="91440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</p:txBody>
      </p:sp>
    </p:spTree>
  </p:cSld>
  <p:clrMapOvr>
    <a:masterClrMapping/>
  </p:clrMapOvr>
  <p:transition spd="med" advClick="0" advTm="2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1143</TotalTime>
  <Words>747</Words>
  <Application>Microsoft Office PowerPoint</Application>
  <PresentationFormat>Экран (4:3)</PresentationFormat>
  <Paragraphs>70</Paragraphs>
  <Slides>16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nknh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150</cp:revision>
  <dcterms:created xsi:type="dcterms:W3CDTF">2016-03-22T14:25:25Z</dcterms:created>
  <dcterms:modified xsi:type="dcterms:W3CDTF">2016-03-26T19:52:06Z</dcterms:modified>
</cp:coreProperties>
</file>