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EB547-3438-4599-A7E1-4F8FB88C698D}" type="datetimeFigureOut">
              <a:rPr lang="ru-RU" smtClean="0"/>
              <a:t>13.06.2016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50AD9-1C87-4B37-8DBE-5DC3E81217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EB547-3438-4599-A7E1-4F8FB88C698D}" type="datetimeFigureOut">
              <a:rPr lang="ru-RU" smtClean="0"/>
              <a:t>13.06.2016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50AD9-1C87-4B37-8DBE-5DC3E81217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EB547-3438-4599-A7E1-4F8FB88C698D}" type="datetimeFigureOut">
              <a:rPr lang="ru-RU" smtClean="0"/>
              <a:t>13.06.2016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50AD9-1C87-4B37-8DBE-5DC3E81217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EB547-3438-4599-A7E1-4F8FB88C698D}" type="datetimeFigureOut">
              <a:rPr lang="ru-RU" smtClean="0"/>
              <a:t>13.06.2016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50AD9-1C87-4B37-8DBE-5DC3E81217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EB547-3438-4599-A7E1-4F8FB88C698D}" type="datetimeFigureOut">
              <a:rPr lang="ru-RU" smtClean="0"/>
              <a:t>13.06.2016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50AD9-1C87-4B37-8DBE-5DC3E81217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EB547-3438-4599-A7E1-4F8FB88C698D}" type="datetimeFigureOut">
              <a:rPr lang="ru-RU" smtClean="0"/>
              <a:t>13.06.2016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50AD9-1C87-4B37-8DBE-5DC3E81217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EB547-3438-4599-A7E1-4F8FB88C698D}" type="datetimeFigureOut">
              <a:rPr lang="ru-RU" smtClean="0"/>
              <a:t>13.06.2016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50AD9-1C87-4B37-8DBE-5DC3E81217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EB547-3438-4599-A7E1-4F8FB88C698D}" type="datetimeFigureOut">
              <a:rPr lang="ru-RU" smtClean="0"/>
              <a:t>13.06.2016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50AD9-1C87-4B37-8DBE-5DC3E81217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EB547-3438-4599-A7E1-4F8FB88C698D}" type="datetimeFigureOut">
              <a:rPr lang="ru-RU" smtClean="0"/>
              <a:t>13.06.2016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50AD9-1C87-4B37-8DBE-5DC3E81217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EB547-3438-4599-A7E1-4F8FB88C698D}" type="datetimeFigureOut">
              <a:rPr lang="ru-RU" smtClean="0"/>
              <a:t>13.06.2016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50AD9-1C87-4B37-8DBE-5DC3E81217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EB547-3438-4599-A7E1-4F8FB88C698D}" type="datetimeFigureOut">
              <a:rPr lang="ru-RU" smtClean="0"/>
              <a:t>13.06.2016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50AD9-1C87-4B37-8DBE-5DC3E81217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BEB547-3438-4599-A7E1-4F8FB88C698D}" type="datetimeFigureOut">
              <a:rPr lang="ru-RU" smtClean="0"/>
              <a:t>13.06.2016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150AD9-1C87-4B37-8DBE-5DC3E812171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http://www.lrose.ru/news.php?yhlz=fifczpv/img-94413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577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900igr.net/datas/prazdniki/Novogodnie-traditsii/0002-002-Novyj-god-samyj-zagadochnyj-prazdnik-otkryvajuschij-nam-mir-dobrykh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://900igr.net/datas/informatika/Giperssylki-v-prezentatsii/0004-004-Otkuda-prishel-obychaj-vstrechat-Novyj-Go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http://ppt4web.ru/images/937/28225/640/img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https://im0-tub-ru.yandex.net/i?id=f5a4420b3e6842ed7bfe9b432cd1f6c2&amp;n=33&amp;h=215&amp;w=28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00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://fs1.ppt4web.ru/images/3958/63593/310/img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63703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http://viki.rdf.ru/media/upload/preview/stihi_NovGo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http://www.playcast.ru/uploads/2016/01/11/1677207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87868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https://im1-tub-ru.yandex.net/i?id=94c84dc013369da80c68ac0d580bbeb5&amp;n=33&amp;h=215&amp;w=27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0718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http://ic.pics.livejournal.com/ankiloz_stop/46581483/13126/13126_6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437612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0</Words>
  <Application>Microsoft Office PowerPoint</Application>
  <PresentationFormat>Экран (4:3)</PresentationFormat>
  <Paragraphs>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Надежда Сукачева</dc:creator>
  <cp:lastModifiedBy>Надежда Сукачева</cp:lastModifiedBy>
  <cp:revision>1</cp:revision>
  <dcterms:created xsi:type="dcterms:W3CDTF">2016-06-13T09:42:26Z</dcterms:created>
  <dcterms:modified xsi:type="dcterms:W3CDTF">2016-06-13T09:57:13Z</dcterms:modified>
</cp:coreProperties>
</file>