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7" r:id="rId5"/>
    <p:sldId id="259" r:id="rId6"/>
    <p:sldId id="262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94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48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26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35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826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86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72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91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41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53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69E44-EC83-4DBB-99DD-0FE3E4C0FBBF}" type="datetimeFigureOut">
              <a:rPr lang="ru-RU" smtClean="0"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86B86-619F-4F6B-8E84-690F3D6E3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2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Стили речи.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5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71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Орфографическая разминка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548680"/>
            <a:ext cx="4388296" cy="6309320"/>
          </a:xfrm>
        </p:spPr>
        <p:txBody>
          <a:bodyPr/>
          <a:lstStyle/>
          <a:p>
            <a:r>
              <a:rPr lang="ru-RU" dirty="0" smtClean="0"/>
              <a:t>Д..</a:t>
            </a:r>
            <a:r>
              <a:rPr lang="ru-RU" dirty="0" err="1" smtClean="0"/>
              <a:t>машний</a:t>
            </a:r>
            <a:endParaRPr lang="ru-RU" dirty="0" smtClean="0"/>
          </a:p>
          <a:p>
            <a:r>
              <a:rPr lang="ru-RU" dirty="0" smtClean="0"/>
              <a:t>В..</a:t>
            </a:r>
            <a:r>
              <a:rPr lang="ru-RU" dirty="0" err="1" smtClean="0"/>
              <a:t>сенний</a:t>
            </a:r>
            <a:endParaRPr lang="ru-RU" dirty="0" smtClean="0"/>
          </a:p>
          <a:p>
            <a:r>
              <a:rPr lang="ru-RU" dirty="0" smtClean="0"/>
              <a:t>Уд..</a:t>
            </a:r>
            <a:r>
              <a:rPr lang="ru-RU" dirty="0" err="1" smtClean="0"/>
              <a:t>вительный</a:t>
            </a:r>
            <a:endParaRPr lang="ru-RU" dirty="0" smtClean="0"/>
          </a:p>
          <a:p>
            <a:r>
              <a:rPr lang="ru-RU" dirty="0" smtClean="0"/>
              <a:t>Г..</a:t>
            </a:r>
            <a:r>
              <a:rPr lang="ru-RU" dirty="0" err="1" smtClean="0"/>
              <a:t>ревать</a:t>
            </a:r>
            <a:endParaRPr lang="ru-RU" dirty="0" smtClean="0"/>
          </a:p>
          <a:p>
            <a:r>
              <a:rPr lang="ru-RU" dirty="0" err="1" smtClean="0"/>
              <a:t>Разд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endParaRPr lang="ru-RU" dirty="0" smtClean="0"/>
          </a:p>
          <a:p>
            <a:r>
              <a:rPr lang="ru-RU" dirty="0" err="1" smtClean="0"/>
              <a:t>Зап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 (песню)</a:t>
            </a:r>
          </a:p>
          <a:p>
            <a:r>
              <a:rPr lang="ru-RU" dirty="0" err="1" smtClean="0"/>
              <a:t>Расск</a:t>
            </a:r>
            <a:r>
              <a:rPr lang="ru-RU" dirty="0" smtClean="0"/>
              <a:t>..</a:t>
            </a:r>
            <a:r>
              <a:rPr lang="ru-RU" dirty="0" err="1" smtClean="0"/>
              <a:t>зать</a:t>
            </a:r>
            <a:endParaRPr lang="ru-RU" dirty="0" smtClean="0"/>
          </a:p>
          <a:p>
            <a:r>
              <a:rPr lang="ru-RU" dirty="0" err="1" smtClean="0"/>
              <a:t>Нап</a:t>
            </a:r>
            <a:r>
              <a:rPr lang="ru-RU" dirty="0" smtClean="0"/>
              <a:t>..</a:t>
            </a:r>
            <a:r>
              <a:rPr lang="ru-RU" dirty="0" err="1" smtClean="0"/>
              <a:t>сать</a:t>
            </a:r>
            <a:endParaRPr lang="ru-RU" dirty="0" smtClean="0"/>
          </a:p>
          <a:p>
            <a:r>
              <a:rPr lang="ru-RU" dirty="0" smtClean="0"/>
              <a:t>З..</a:t>
            </a:r>
            <a:r>
              <a:rPr lang="ru-RU" dirty="0" err="1" smtClean="0"/>
              <a:t>лотой</a:t>
            </a:r>
            <a:endParaRPr lang="ru-RU" dirty="0" smtClean="0"/>
          </a:p>
          <a:p>
            <a:r>
              <a:rPr lang="ru-RU" dirty="0" smtClean="0"/>
              <a:t>Зв..</a:t>
            </a:r>
            <a:r>
              <a:rPr lang="ru-RU" dirty="0" err="1" smtClean="0"/>
              <a:t>зда</a:t>
            </a:r>
            <a:endParaRPr lang="ru-RU" dirty="0" smtClean="0"/>
          </a:p>
          <a:p>
            <a:r>
              <a:rPr lang="ru-RU" dirty="0" smtClean="0"/>
              <a:t>З..</a:t>
            </a:r>
            <a:r>
              <a:rPr lang="ru-RU" dirty="0" err="1" smtClean="0"/>
              <a:t>рно</a:t>
            </a:r>
            <a:endParaRPr lang="ru-RU" dirty="0" smtClean="0"/>
          </a:p>
          <a:p>
            <a:r>
              <a:rPr lang="ru-RU" dirty="0" smtClean="0"/>
              <a:t>В..</a:t>
            </a:r>
            <a:r>
              <a:rPr lang="ru-RU" dirty="0" err="1" smtClean="0"/>
              <a:t>зить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476672"/>
            <a:ext cx="4114800" cy="6381328"/>
          </a:xfrm>
        </p:spPr>
        <p:txBody>
          <a:bodyPr/>
          <a:lstStyle/>
          <a:p>
            <a:r>
              <a:rPr lang="ru-RU" dirty="0" smtClean="0"/>
              <a:t>Н..</a:t>
            </a:r>
            <a:r>
              <a:rPr lang="ru-RU" dirty="0" err="1" smtClean="0"/>
              <a:t>бесный</a:t>
            </a:r>
            <a:endParaRPr lang="ru-RU" dirty="0" smtClean="0"/>
          </a:p>
          <a:p>
            <a:r>
              <a:rPr lang="ru-RU" dirty="0" err="1" smtClean="0"/>
              <a:t>Нак</a:t>
            </a:r>
            <a:r>
              <a:rPr lang="ru-RU" dirty="0" smtClean="0"/>
              <a:t>..</a:t>
            </a:r>
            <a:r>
              <a:rPr lang="ru-RU" dirty="0" err="1" smtClean="0"/>
              <a:t>сить</a:t>
            </a:r>
            <a:endParaRPr lang="ru-RU" dirty="0" smtClean="0"/>
          </a:p>
          <a:p>
            <a:r>
              <a:rPr lang="ru-RU" dirty="0" smtClean="0"/>
              <a:t>К..</a:t>
            </a:r>
            <a:r>
              <a:rPr lang="ru-RU" dirty="0" err="1" smtClean="0"/>
              <a:t>рмить</a:t>
            </a:r>
            <a:endParaRPr lang="ru-RU" dirty="0" smtClean="0"/>
          </a:p>
          <a:p>
            <a:r>
              <a:rPr lang="ru-RU" dirty="0" err="1" smtClean="0"/>
              <a:t>Цв</a:t>
            </a:r>
            <a:r>
              <a:rPr lang="ru-RU" dirty="0" smtClean="0"/>
              <a:t>..</a:t>
            </a:r>
            <a:r>
              <a:rPr lang="ru-RU" dirty="0" err="1" smtClean="0"/>
              <a:t>тной</a:t>
            </a:r>
            <a:endParaRPr lang="ru-RU" dirty="0" smtClean="0"/>
          </a:p>
          <a:p>
            <a:r>
              <a:rPr lang="ru-RU" dirty="0" err="1" smtClean="0"/>
              <a:t>Выл..вить</a:t>
            </a:r>
            <a:endParaRPr lang="ru-RU" dirty="0" smtClean="0"/>
          </a:p>
          <a:p>
            <a:r>
              <a:rPr lang="ru-RU" dirty="0" err="1" smtClean="0"/>
              <a:t>Схв</a:t>
            </a:r>
            <a:r>
              <a:rPr lang="ru-RU" dirty="0" smtClean="0"/>
              <a:t>..</a:t>
            </a:r>
            <a:r>
              <a:rPr lang="ru-RU" dirty="0" err="1" smtClean="0"/>
              <a:t>тить</a:t>
            </a:r>
            <a:endParaRPr lang="ru-RU" dirty="0" smtClean="0"/>
          </a:p>
          <a:p>
            <a:r>
              <a:rPr lang="ru-RU" dirty="0" smtClean="0"/>
              <a:t>Д..</a:t>
            </a:r>
            <a:r>
              <a:rPr lang="ru-RU" dirty="0" err="1" smtClean="0"/>
              <a:t>ревья</a:t>
            </a:r>
            <a:endParaRPr lang="ru-RU" dirty="0" smtClean="0"/>
          </a:p>
          <a:p>
            <a:r>
              <a:rPr lang="ru-RU" dirty="0" err="1" smtClean="0"/>
              <a:t>Сн</a:t>
            </a:r>
            <a:r>
              <a:rPr lang="ru-RU" dirty="0" smtClean="0"/>
              <a:t>..</a:t>
            </a:r>
            <a:r>
              <a:rPr lang="ru-RU" dirty="0" err="1" smtClean="0"/>
              <a:t>говые</a:t>
            </a:r>
            <a:endParaRPr lang="ru-RU" dirty="0" smtClean="0"/>
          </a:p>
          <a:p>
            <a:r>
              <a:rPr lang="ru-RU" dirty="0" err="1" smtClean="0"/>
              <a:t>Пок</a:t>
            </a:r>
            <a:r>
              <a:rPr lang="ru-RU" dirty="0" smtClean="0"/>
              <a:t>..</a:t>
            </a:r>
            <a:r>
              <a:rPr lang="ru-RU" dirty="0" err="1" smtClean="0"/>
              <a:t>залось</a:t>
            </a:r>
            <a:endParaRPr lang="ru-RU" dirty="0" smtClean="0"/>
          </a:p>
          <a:p>
            <a:r>
              <a:rPr lang="ru-RU" dirty="0" err="1" smtClean="0"/>
              <a:t>Прон</a:t>
            </a:r>
            <a:r>
              <a:rPr lang="ru-RU" dirty="0" smtClean="0"/>
              <a:t>..</a:t>
            </a:r>
            <a:r>
              <a:rPr lang="ru-RU" dirty="0" err="1" smtClean="0"/>
              <a:t>слась</a:t>
            </a:r>
            <a:endParaRPr lang="ru-RU" dirty="0" smtClean="0"/>
          </a:p>
          <a:p>
            <a:r>
              <a:rPr lang="ru-RU" dirty="0" err="1" smtClean="0"/>
              <a:t>Проп</a:t>
            </a:r>
            <a:r>
              <a:rPr lang="ru-RU" dirty="0" smtClean="0"/>
              <a:t>..дает</a:t>
            </a:r>
          </a:p>
          <a:p>
            <a:r>
              <a:rPr lang="ru-RU" dirty="0" err="1" smtClean="0"/>
              <a:t>Заг</a:t>
            </a:r>
            <a:r>
              <a:rPr lang="ru-RU" dirty="0" smtClean="0"/>
              <a:t>..дать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184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4" name="Text Box 40"/>
          <p:cNvSpPr txBox="1">
            <a:spLocks noChangeArrowheads="1"/>
          </p:cNvSpPr>
          <p:nvPr/>
        </p:nvSpPr>
        <p:spPr bwMode="auto">
          <a:xfrm>
            <a:off x="2195514" y="1930182"/>
            <a:ext cx="31685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/>
              <a:t>Стили речи</a:t>
            </a:r>
          </a:p>
        </p:txBody>
      </p:sp>
      <p:sp>
        <p:nvSpPr>
          <p:cNvPr id="11305" name="Line 41"/>
          <p:cNvSpPr>
            <a:spLocks noChangeShapeType="1"/>
          </p:cNvSpPr>
          <p:nvPr/>
        </p:nvSpPr>
        <p:spPr bwMode="auto">
          <a:xfrm>
            <a:off x="4500563" y="2373284"/>
            <a:ext cx="720725" cy="576262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6" name="Line 42"/>
          <p:cNvSpPr>
            <a:spLocks noChangeShapeType="1"/>
          </p:cNvSpPr>
          <p:nvPr/>
        </p:nvSpPr>
        <p:spPr bwMode="auto">
          <a:xfrm flipH="1">
            <a:off x="1620838" y="2341563"/>
            <a:ext cx="720725" cy="576262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0" name="Line 46"/>
          <p:cNvSpPr>
            <a:spLocks noChangeShapeType="1"/>
          </p:cNvSpPr>
          <p:nvPr/>
        </p:nvSpPr>
        <p:spPr bwMode="auto">
          <a:xfrm flipH="1">
            <a:off x="4571999" y="3403629"/>
            <a:ext cx="1030627" cy="1897579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1" name="Line 47"/>
          <p:cNvSpPr>
            <a:spLocks noChangeShapeType="1"/>
          </p:cNvSpPr>
          <p:nvPr/>
        </p:nvSpPr>
        <p:spPr bwMode="auto">
          <a:xfrm>
            <a:off x="5652100" y="3422650"/>
            <a:ext cx="720725" cy="20161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2" name="Line 48"/>
          <p:cNvSpPr>
            <a:spLocks noChangeShapeType="1"/>
          </p:cNvSpPr>
          <p:nvPr/>
        </p:nvSpPr>
        <p:spPr bwMode="auto">
          <a:xfrm flipH="1">
            <a:off x="4366993" y="3422650"/>
            <a:ext cx="1152525" cy="576263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4" name="Line 50"/>
          <p:cNvSpPr>
            <a:spLocks noChangeShapeType="1"/>
          </p:cNvSpPr>
          <p:nvPr/>
        </p:nvSpPr>
        <p:spPr bwMode="auto">
          <a:xfrm>
            <a:off x="5602626" y="3403629"/>
            <a:ext cx="1202987" cy="522259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6" name="Text Box 52"/>
          <p:cNvSpPr txBox="1">
            <a:spLocks noChangeArrowheads="1"/>
          </p:cNvSpPr>
          <p:nvPr/>
        </p:nvSpPr>
        <p:spPr bwMode="auto">
          <a:xfrm>
            <a:off x="4645025" y="2917825"/>
            <a:ext cx="20875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/>
              <a:t>книжные</a:t>
            </a:r>
          </a:p>
        </p:txBody>
      </p:sp>
      <p:sp>
        <p:nvSpPr>
          <p:cNvPr id="11317" name="Text Box 53"/>
          <p:cNvSpPr txBox="1">
            <a:spLocks noChangeArrowheads="1"/>
          </p:cNvSpPr>
          <p:nvPr/>
        </p:nvSpPr>
        <p:spPr bwMode="auto">
          <a:xfrm>
            <a:off x="179388" y="2917825"/>
            <a:ext cx="25923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/>
              <a:t>разговорный</a:t>
            </a:r>
            <a:endParaRPr lang="ru-RU" sz="3200" b="1" dirty="0"/>
          </a:p>
        </p:txBody>
      </p:sp>
      <p:sp>
        <p:nvSpPr>
          <p:cNvPr id="11319" name="Text Box 55"/>
          <p:cNvSpPr txBox="1">
            <a:spLocks noChangeArrowheads="1"/>
          </p:cNvSpPr>
          <p:nvPr/>
        </p:nvSpPr>
        <p:spPr bwMode="auto">
          <a:xfrm>
            <a:off x="5543030" y="5438775"/>
            <a:ext cx="360097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/>
              <a:t>Публицистический</a:t>
            </a:r>
          </a:p>
        </p:txBody>
      </p:sp>
      <p:sp>
        <p:nvSpPr>
          <p:cNvPr id="11321" name="Text Box 57"/>
          <p:cNvSpPr txBox="1">
            <a:spLocks noChangeArrowheads="1"/>
          </p:cNvSpPr>
          <p:nvPr/>
        </p:nvSpPr>
        <p:spPr bwMode="auto">
          <a:xfrm>
            <a:off x="5795963" y="3925889"/>
            <a:ext cx="33480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/>
              <a:t>Художественный</a:t>
            </a:r>
            <a:endParaRPr lang="ru-RU" sz="3200" b="1" dirty="0"/>
          </a:p>
        </p:txBody>
      </p:sp>
      <p:sp>
        <p:nvSpPr>
          <p:cNvPr id="11322" name="Text Box 58"/>
          <p:cNvSpPr txBox="1">
            <a:spLocks noChangeArrowheads="1"/>
          </p:cNvSpPr>
          <p:nvPr/>
        </p:nvSpPr>
        <p:spPr bwMode="auto">
          <a:xfrm>
            <a:off x="1331641" y="5301208"/>
            <a:ext cx="403244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/>
              <a:t>Официально-деловой</a:t>
            </a:r>
          </a:p>
        </p:txBody>
      </p:sp>
      <p:sp>
        <p:nvSpPr>
          <p:cNvPr id="11318" name="Text Box 54"/>
          <p:cNvSpPr txBox="1">
            <a:spLocks noChangeArrowheads="1"/>
          </p:cNvSpPr>
          <p:nvPr/>
        </p:nvSpPr>
        <p:spPr bwMode="auto">
          <a:xfrm>
            <a:off x="2843808" y="3925889"/>
            <a:ext cx="20885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/>
              <a:t>Научный</a:t>
            </a:r>
          </a:p>
        </p:txBody>
      </p:sp>
      <p:sp>
        <p:nvSpPr>
          <p:cNvPr id="11324" name="Text Box 60"/>
          <p:cNvSpPr txBox="1">
            <a:spLocks noChangeArrowheads="1"/>
          </p:cNvSpPr>
          <p:nvPr/>
        </p:nvSpPr>
        <p:spPr bwMode="auto">
          <a:xfrm>
            <a:off x="1476375" y="260350"/>
            <a:ext cx="6191250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800" b="0">
                <a:latin typeface="ArtScript" pitchFamily="34" charset="0"/>
              </a:rPr>
              <a:t>Запомните!</a:t>
            </a:r>
          </a:p>
        </p:txBody>
      </p:sp>
      <p:pic>
        <p:nvPicPr>
          <p:cNvPr id="11325" name="Picture 61" descr="featherwrite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981075"/>
            <a:ext cx="3810000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90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4" grpId="0"/>
      <p:bldP spid="11305" grpId="0" animBg="1"/>
      <p:bldP spid="11306" grpId="0" animBg="1"/>
      <p:bldP spid="11310" grpId="0" animBg="1"/>
      <p:bldP spid="11311" grpId="0" animBg="1"/>
      <p:bldP spid="11312" grpId="0" animBg="1"/>
      <p:bldP spid="11314" grpId="0" animBg="1"/>
      <p:bldP spid="11316" grpId="0"/>
      <p:bldP spid="11317" grpId="0"/>
      <p:bldP spid="11319" grpId="0"/>
      <p:bldP spid="11321" grpId="0"/>
      <p:bldP spid="11322" grpId="0"/>
      <p:bldP spid="113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734" y="28098"/>
            <a:ext cx="9122786" cy="700130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1 Вышел я на поляну. . . и ахнул от удивления. На краю поляны два ежа боролись с огромным боровиком. Хотели его повалить, но гриб не сдавался! Вот здорово! Молодец, боровик! </a:t>
            </a:r>
          </a:p>
          <a:p>
            <a:pPr marL="0" indent="0">
              <a:buNone/>
            </a:pPr>
            <a:endParaRPr lang="ru-RU" sz="45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2. Снегирь. Птица названа так потому, что прилетают к нам с севера вместе с первым снегом и заморозками. </a:t>
            </a:r>
          </a:p>
          <a:p>
            <a:pPr marL="0" indent="0">
              <a:buNone/>
            </a:pPr>
            <a:endParaRPr lang="ru-RU" sz="45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3. Возле речки, у обрыва, 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Плачет ива, плачет ива. 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Может, ей кого-то жалко? 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Может, ей на солнце жарко? 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Может ветер шаловливый  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За косичку дернул иву?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Может, ива хочет пить?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Может, нам пойти спросить?</a:t>
            </a:r>
          </a:p>
          <a:p>
            <a:pPr marL="0" indent="0">
              <a:buNone/>
            </a:pPr>
            <a:r>
              <a:rPr lang="ru-RU" dirty="0" smtClean="0"/>
              <a:t>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38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Чтение и анализ текста.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 smtClean="0"/>
              <a:t>Бегут двое мальчишек лет по двенадцать, спешат в кино. На бегу один спрашивает другого: «А билеты я тебе вручил?» И другой, пыхтя, ответил: «Вручил, вручил».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30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Отдохнем!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сапоги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32856"/>
            <a:ext cx="6300192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39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Редактирование текста.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Прочитайте отрывок из сочинения ученика.</a:t>
            </a:r>
          </a:p>
          <a:p>
            <a:r>
              <a:rPr lang="ru-RU" sz="4000" b="1" dirty="0" smtClean="0"/>
              <a:t>Наступила весна. Все опять ожило. За цвели цветы. Распустилась черемуха и сирень. Покрылись белыми цветами плодовые деревья.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040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Знать стили речи.</a:t>
            </a:r>
          </a:p>
          <a:p>
            <a:r>
              <a:rPr lang="ru-RU" dirty="0" smtClean="0"/>
              <a:t>2. упр. 15 и 18 ( устно)</a:t>
            </a:r>
          </a:p>
          <a:p>
            <a:pPr algn="ctr"/>
            <a:r>
              <a:rPr lang="ru-RU" sz="8000" b="1" dirty="0" smtClean="0">
                <a:solidFill>
                  <a:srgbClr val="FF0000"/>
                </a:solidFill>
              </a:rPr>
              <a:t>Спасибо за урок!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31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299</Words>
  <Application>Microsoft Office PowerPoint</Application>
  <PresentationFormat>Экран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Стили речи.</vt:lpstr>
      <vt:lpstr>Орфографическая разминка</vt:lpstr>
      <vt:lpstr>Презентация PowerPoint</vt:lpstr>
      <vt:lpstr>Презентация PowerPoint</vt:lpstr>
      <vt:lpstr>Чтение и анализ текста. </vt:lpstr>
      <vt:lpstr>Отдохнем!</vt:lpstr>
      <vt:lpstr>Редактирование текста.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Стили речи.</dc:title>
  <dc:creator>12</dc:creator>
  <cp:lastModifiedBy>12</cp:lastModifiedBy>
  <cp:revision>6</cp:revision>
  <dcterms:created xsi:type="dcterms:W3CDTF">2015-07-23T02:43:48Z</dcterms:created>
  <dcterms:modified xsi:type="dcterms:W3CDTF">2016-09-02T07:58:35Z</dcterms:modified>
</cp:coreProperties>
</file>