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2" r:id="rId2"/>
    <p:sldId id="313" r:id="rId3"/>
    <p:sldId id="314" r:id="rId4"/>
    <p:sldId id="257" r:id="rId5"/>
    <p:sldId id="260" r:id="rId6"/>
    <p:sldId id="258" r:id="rId7"/>
    <p:sldId id="259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6" r:id="rId20"/>
    <p:sldId id="272" r:id="rId21"/>
    <p:sldId id="273" r:id="rId22"/>
    <p:sldId id="274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287" r:id="rId33"/>
    <p:sldId id="285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7" r:id="rId43"/>
    <p:sldId id="298" r:id="rId44"/>
    <p:sldId id="299" r:id="rId45"/>
    <p:sldId id="300" r:id="rId46"/>
    <p:sldId id="304" r:id="rId47"/>
    <p:sldId id="302" r:id="rId48"/>
    <p:sldId id="303" r:id="rId49"/>
    <p:sldId id="305" r:id="rId50"/>
    <p:sldId id="306" r:id="rId51"/>
    <p:sldId id="307" r:id="rId52"/>
    <p:sldId id="308" r:id="rId53"/>
    <p:sldId id="309" r:id="rId54"/>
    <p:sldId id="310" r:id="rId55"/>
    <p:sldId id="315" r:id="rId56"/>
    <p:sldId id="316" r:id="rId57"/>
    <p:sldId id="317" r:id="rId58"/>
    <p:sldId id="318" r:id="rId59"/>
    <p:sldId id="319" r:id="rId60"/>
    <p:sldId id="320" r:id="rId6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BB4B-DD25-4DAF-A5BE-7E59E59ADAD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658-FABC-4A0B-B118-DAA7DB21C0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BB4B-DD25-4DAF-A5BE-7E59E59ADAD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658-FABC-4A0B-B118-DAA7DB21C0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BB4B-DD25-4DAF-A5BE-7E59E59ADAD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658-FABC-4A0B-B118-DAA7DB21C0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BB4B-DD25-4DAF-A5BE-7E59E59ADAD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658-FABC-4A0B-B118-DAA7DB21C0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BB4B-DD25-4DAF-A5BE-7E59E59ADAD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658-FABC-4A0B-B118-DAA7DB21C0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BB4B-DD25-4DAF-A5BE-7E59E59ADAD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658-FABC-4A0B-B118-DAA7DB21C0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BB4B-DD25-4DAF-A5BE-7E59E59ADAD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658-FABC-4A0B-B118-DAA7DB21C0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BB4B-DD25-4DAF-A5BE-7E59E59ADAD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658-FABC-4A0B-B118-DAA7DB21C0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BB4B-DD25-4DAF-A5BE-7E59E59ADAD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658-FABC-4A0B-B118-DAA7DB21C0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BB4B-DD25-4DAF-A5BE-7E59E59ADAD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658-FABC-4A0B-B118-DAA7DB21C0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BB4B-DD25-4DAF-A5BE-7E59E59ADAD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658-FABC-4A0B-B118-DAA7DB21C0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EBB4B-DD25-4DAF-A5BE-7E59E59ADAD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20658-FABC-4A0B-B118-DAA7DB21C0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285728"/>
            <a:ext cx="8786873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52"/>
            <a:ext cx="8060007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42852"/>
            <a:ext cx="4429130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143380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0070C0"/>
                </a:solidFill>
                <a:latin typeface="+mn-lt"/>
              </a:rPr>
              <a:t>РОДОМ ИЗ ДЕТСТВА</a:t>
            </a:r>
            <a:endParaRPr lang="ru-RU" sz="7200" b="1" dirty="0">
              <a:solidFill>
                <a:srgbClr val="0070C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Lanos\Рабочий стол\энтин\fdBjAHdqlE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85728"/>
            <a:ext cx="7786742" cy="607223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>
                <a:latin typeface="Ariston" pitchFamily="66" charset="0"/>
              </a:rPr>
              <a:t>Юрий Сергеевич </a:t>
            </a:r>
            <a:r>
              <a:rPr lang="ru-RU" sz="6600" b="1" dirty="0" err="1" smtClean="0">
                <a:latin typeface="Ariston" pitchFamily="66" charset="0"/>
              </a:rPr>
              <a:t>Энтин</a:t>
            </a:r>
            <a:endParaRPr lang="ru-RU" sz="6600" b="1" dirty="0">
              <a:latin typeface="Ariston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Documents and Settings\Lanos\Рабочий стол\энтин\Page_28_Image_0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14290"/>
            <a:ext cx="4143404" cy="6357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Documents and Settings\Lanos\Рабочий стол\энтин\via_jalla_uchkuduk_tri_kolodts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15404" cy="65334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Documents and Settings\Lanos\Рабочий стол\энтин\f31adba3255ade23dd540c75be460cc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929222" cy="6675288"/>
          </a:xfrm>
          <a:prstGeom prst="rect">
            <a:avLst/>
          </a:prstGeom>
          <a:noFill/>
        </p:spPr>
      </p:pic>
      <p:pic>
        <p:nvPicPr>
          <p:cNvPr id="3075" name="Picture 3" descr="C:\Documents and Settings\Lanos\Рабочий стол\энтин\1732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0"/>
            <a:ext cx="3333750" cy="3333750"/>
          </a:xfrm>
          <a:prstGeom prst="rect">
            <a:avLst/>
          </a:prstGeom>
          <a:noFill/>
        </p:spPr>
      </p:pic>
      <p:pic>
        <p:nvPicPr>
          <p:cNvPr id="3076" name="Picture 4" descr="C:\Documents and Settings\Lanos\Рабочий стол\энтин\838815e4afa1e9c293639388d5fcdba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942153">
            <a:off x="5748519" y="3073345"/>
            <a:ext cx="2408310" cy="35883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Documents and Settings\Lanos\Рабочий стол\энтин\e5b83a17d1890411df3626323976b9f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42852"/>
            <a:ext cx="6715141" cy="4929222"/>
          </a:xfrm>
          <a:prstGeom prst="rect">
            <a:avLst/>
          </a:prstGeom>
          <a:noFill/>
        </p:spPr>
      </p:pic>
      <p:pic>
        <p:nvPicPr>
          <p:cNvPr id="5123" name="Picture 3" descr="C:\Documents and Settings\Lanos\Рабочий стол\энтин\855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791847">
            <a:off x="374768" y="247433"/>
            <a:ext cx="2540000" cy="3517900"/>
          </a:xfrm>
          <a:prstGeom prst="rect">
            <a:avLst/>
          </a:prstGeom>
          <a:noFill/>
        </p:spPr>
      </p:pic>
      <p:pic>
        <p:nvPicPr>
          <p:cNvPr id="5124" name="Picture 4" descr="C:\Documents and Settings\Lanos\Рабочий стол\энтин\bi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793787">
            <a:off x="2088791" y="3401494"/>
            <a:ext cx="2251240" cy="3492804"/>
          </a:xfrm>
          <a:prstGeom prst="rect">
            <a:avLst/>
          </a:prstGeom>
          <a:noFill/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060061">
            <a:off x="6011292" y="3525585"/>
            <a:ext cx="2389432" cy="3062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Documents and Settings\Lanos\Рабочий стол\энтин\5586879b98da58a22b19f9a7292b6a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57166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Documents and Settings\Lanos\Рабочий стол\барто\136413_1600x1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90427"/>
            <a:ext cx="5500726" cy="66008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Documents and Settings\Lanos\Рабочий стол\барто\vse-portrety-detskix-pisatelej-i-poyetov-dl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0"/>
            <a:ext cx="4357718" cy="660194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ston" pitchFamily="66" charset="0"/>
              </a:rPr>
              <a:t>Агния Львовна </a:t>
            </a:r>
            <a:r>
              <a:rPr lang="ru-RU" b="1" dirty="0" err="1" smtClean="0">
                <a:solidFill>
                  <a:srgbClr val="C00000"/>
                </a:solidFill>
                <a:latin typeface="Ariston" pitchFamily="66" charset="0"/>
              </a:rPr>
              <a:t>Барто</a:t>
            </a:r>
            <a:endParaRPr lang="ru-RU" b="1" dirty="0">
              <a:solidFill>
                <a:srgbClr val="C00000"/>
              </a:solidFill>
              <a:latin typeface="Ariston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Documents and Settings\Lanos\Рабочий стол\барто\562873b05cd4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2560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Documents and Settings\Lanos\Рабочий стол\барто\22741204c51b48b15e7908f0859badd7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732599">
            <a:off x="104001" y="955450"/>
            <a:ext cx="5929354" cy="4447016"/>
          </a:xfrm>
          <a:prstGeom prst="rect">
            <a:avLst/>
          </a:prstGeom>
          <a:noFill/>
        </p:spPr>
      </p:pic>
      <p:pic>
        <p:nvPicPr>
          <p:cNvPr id="11268" name="Picture 4" descr="C:\Documents and Settings\Lanos\Рабочий стол\барто\NyD7niZ4MAQ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14290"/>
            <a:ext cx="4257688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Documents and Settings\Lanos\Рабочий стол\барто\agnija_barto_stanet_pervoj_zhenshinoj_udostoennoj_zvanija_quotpochetnyj_udmurtquo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643998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Documents and Settings\Lanos\Рабочий стол\барто\KMO_141501_00469_1_t210_1158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667750" cy="5962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Documents and Settings\Lanos\Рабочий стол\барто\det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715436" cy="5500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Documents and Settings\Lanos\Рабочий стол\барто\dec5-1389268862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258" y="178532"/>
            <a:ext cx="8799460" cy="63223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Documents and Settings\Lanos\Рабочий стол\картинки к стихам\4-bagaz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Documents and Settings\Lanos\Рабочий стол\картинки к стихам\bagazh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85728"/>
            <a:ext cx="7734300" cy="6229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Documents and Settings\Lanos\Рабочий стол\картинки к стихам\1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7858180" cy="58936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Documents and Settings\Lanos\Рабочий стол\картинки к стихам\835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501122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Documents and Settings\Lanos\Рабочий стол\картинки к стихам\d07b92bd0f8cf2e2b7ad80fde6abbf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0"/>
            <a:ext cx="5929314" cy="66111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C:\Documents and Settings\Lanos\Рабочий стол\картинки к стихам\1442290637_bagaz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85728"/>
            <a:ext cx="7858180" cy="6143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2"/>
                </a:solidFill>
                <a:latin typeface="Ariston" pitchFamily="66" charset="0"/>
              </a:rPr>
              <a:t>Корней Иванович Чуковский</a:t>
            </a:r>
            <a:endParaRPr lang="ru-RU" sz="4800" b="1" dirty="0">
              <a:solidFill>
                <a:schemeClr val="accent2"/>
              </a:solidFill>
              <a:latin typeface="Ariston" pitchFamily="66" charset="0"/>
            </a:endParaRPr>
          </a:p>
        </p:txBody>
      </p:sp>
      <p:pic>
        <p:nvPicPr>
          <p:cNvPr id="22530" name="Picture 2" descr="C:\Documents and Settings\Lanos\Рабочий стол\чуковский\ffa407d26205242e3a40b61b98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357298"/>
            <a:ext cx="7572428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C:\Documents and Settings\Lanos\Рабочий стол\чуковский\0011-018--Kornej-Ivanovich-CHukovskij-otlichalsja-bolshim-trudoljubiem-Vsegd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2340"/>
            <a:ext cx="8572560" cy="65413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C:\Documents and Settings\Lanos\Рабочий стол\чуковский\97852350305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42852"/>
            <a:ext cx="4500594" cy="654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C:\Documents and Settings\Lanos\Рабочий стол\чуковский\0_963a7_5be7fee7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072494" cy="60543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C:\Documents and Settings\Lanos\Рабочий стол\чуковский\Chukovski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784" y="285728"/>
            <a:ext cx="8628620" cy="61970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C:\Documents and Settings\Lanos\Рабочий стол\чуковский\szvCOM7GZv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57166"/>
            <a:ext cx="8629922" cy="6092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C:\Documents and Settings\Lanos\Рабочий стол\чуковский\7758a986a3a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077594" cy="4714908"/>
          </a:xfrm>
          <a:prstGeom prst="rect">
            <a:avLst/>
          </a:prstGeom>
          <a:noFill/>
        </p:spPr>
      </p:pic>
      <p:pic>
        <p:nvPicPr>
          <p:cNvPr id="28675" name="Picture 3" descr="C:\Documents and Settings\Lanos\Рабочий стол\чуковский\121612351_CHukovskiy_v_blo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4690" y="1000108"/>
            <a:ext cx="4879310" cy="5715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C:\Documents and Settings\Lanos\Рабочий стол\чуковский\577766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4429156" cy="6572296"/>
          </a:xfrm>
          <a:prstGeom prst="rect">
            <a:avLst/>
          </a:prstGeom>
          <a:noFill/>
        </p:spPr>
      </p:pic>
      <p:pic>
        <p:nvPicPr>
          <p:cNvPr id="30723" name="Picture 3" descr="C:\Documents and Settings\Lanos\Рабочий стол\чуковский\121612351_CHukovskiy_v_blo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42852"/>
            <a:ext cx="4291004" cy="6572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C:\Documents and Settings\Lanos\Рабочий стол\чуковский\Tarakanishhe-i-drugie-skazki-Korneya-Chukovsk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899825">
            <a:off x="331016" y="282663"/>
            <a:ext cx="5319541" cy="5781673"/>
          </a:xfrm>
          <a:prstGeom prst="rect">
            <a:avLst/>
          </a:prstGeom>
          <a:noFill/>
        </p:spPr>
      </p:pic>
      <p:pic>
        <p:nvPicPr>
          <p:cNvPr id="31747" name="Picture 3" descr="C:\Documents and Settings\Lanos\Рабочий стол\чуковский\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83962">
            <a:off x="4392658" y="481447"/>
            <a:ext cx="4170362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C:\Documents and Settings\Lanos\Рабочий стол\чуковский\330649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87940"/>
            <a:ext cx="6572296" cy="64700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Lanos\Рабочий стол\толстой\5401e240-79dc-ab79-79dc-ab765cd6762d.photo.0.jpg"/>
          <p:cNvPicPr>
            <a:picLocks noChangeAspect="1" noChangeArrowheads="1"/>
          </p:cNvPicPr>
          <p:nvPr/>
        </p:nvPicPr>
        <p:blipFill>
          <a:blip r:embed="rId2">
            <a:lum bright="-10000" contrast="10000"/>
          </a:blip>
          <a:srcRect/>
          <a:stretch>
            <a:fillRect/>
          </a:stretch>
        </p:blipFill>
        <p:spPr bwMode="auto">
          <a:xfrm>
            <a:off x="500034" y="428604"/>
            <a:ext cx="7939812" cy="5786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Documents and Settings\Lanos\Рабочий стол\толстой\img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201055" cy="6150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Documents and Settings\Lanos\Рабочий стол\толстой\thumb_6211_atlas_big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26840"/>
            <a:ext cx="8286808" cy="60799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Documents and Settings\Lanos\Рабочий стол\толстой\tolstoj-ln-literatura-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7" y="207871"/>
            <a:ext cx="4039552" cy="6150087"/>
          </a:xfrm>
          <a:prstGeom prst="rect">
            <a:avLst/>
          </a:prstGeom>
          <a:noFill/>
        </p:spPr>
      </p:pic>
      <p:pic>
        <p:nvPicPr>
          <p:cNvPr id="4099" name="Picture 3" descr="C:\Documents and Settings\Lanos\Рабочий стол\толстой\img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56475">
            <a:off x="4408004" y="449405"/>
            <a:ext cx="4285677" cy="59358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Documents and Settings\Lanos\Рабочий стол\толстой\oA2deFyO9S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77488"/>
            <a:ext cx="8286808" cy="6123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 descr="C:\Documents and Settings\Lanos\Рабочий стол\толстой\09-08-2015-21-43-26-886703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050065">
            <a:off x="214282" y="214290"/>
            <a:ext cx="4214842" cy="6357982"/>
          </a:xfrm>
          <a:prstGeom prst="rect">
            <a:avLst/>
          </a:prstGeom>
          <a:noFill/>
        </p:spPr>
      </p:pic>
      <p:pic>
        <p:nvPicPr>
          <p:cNvPr id="6148" name="Picture 4" descr="C:\Documents and Settings\Lanos\Рабочий стол\толстой\100534029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52584">
            <a:off x="4243022" y="289516"/>
            <a:ext cx="4818963" cy="61894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Documents and Settings\Lanos\Рабочий стол\толстой\i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753956">
            <a:off x="4119309" y="500042"/>
            <a:ext cx="4381781" cy="5781517"/>
          </a:xfrm>
          <a:prstGeom prst="rect">
            <a:avLst/>
          </a:prstGeom>
          <a:noFill/>
        </p:spPr>
      </p:pic>
      <p:pic>
        <p:nvPicPr>
          <p:cNvPr id="7171" name="Picture 3" descr="C:\Documents and Settings\Lanos\Рабочий стол\толстой\OSPkHtbn6j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636851">
            <a:off x="596416" y="349166"/>
            <a:ext cx="4400550" cy="59678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Documents and Settings\Lanos\Рабочий стол\толстой\D5N9wg7VW8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3804" y="176620"/>
            <a:ext cx="8147286" cy="6181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Lanos\Рабочий стол\маяковский\3a422d094338ccab1a7a299dbe0a83b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14290"/>
            <a:ext cx="4746644" cy="628694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22553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ston" pitchFamily="66" charset="0"/>
              </a:rPr>
              <a:t>Владимир Владимирович Маяковский</a:t>
            </a:r>
            <a:endParaRPr lang="ru-RU" b="1" dirty="0">
              <a:solidFill>
                <a:srgbClr val="C00000"/>
              </a:solidFill>
              <a:latin typeface="Ariston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3" name="Picture 3" descr="C:\Documents and Settings\Lanos\Рабочий стол\картинки к стихам\1312147558191764844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14290"/>
            <a:ext cx="4786346" cy="64462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Documents and Settings\Lanos\Рабочий стол\картинки к стихам\china-1-700x4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3" y="291561"/>
            <a:ext cx="8572560" cy="62241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Documents and Settings\Lanos\Рабочий стол\картинки к стихам\1024_01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466" y="163073"/>
            <a:ext cx="8357938" cy="62663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Documents and Settings\Lanos\Рабочий стол\картинки к стихам\01labgkai12925679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35787"/>
            <a:ext cx="8358246" cy="6182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Documents and Settings\Lanos\Рабочий стол\картинки к стихам\1024_0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286808" cy="6072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Documents and Settings\Lanos\Рабочий стол\маяковский\1374685495_maiakovski_xlarge_squa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85728"/>
            <a:ext cx="6215105" cy="62151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Documents and Settings\Lanos\Рабочий стол\маяковский\kartinki-prosto-kartinki-smeshnye-kartinki-fotoprikoly_726639413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42852"/>
            <a:ext cx="4020340" cy="64291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Documents and Settings\Lanos\Рабочий стол\маяковский\komsomol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14290"/>
            <a:ext cx="7564462" cy="4002110"/>
          </a:xfrm>
          <a:prstGeom prst="rect">
            <a:avLst/>
          </a:prstGeom>
          <a:noFill/>
        </p:spPr>
      </p:pic>
      <p:pic>
        <p:nvPicPr>
          <p:cNvPr id="17413" name="Picture 5" descr="C:\Documents and Settings\Lanos\Рабочий стол\маяковский\V-Mayakovskiy-Chto-ni-stranica--to-slon-to-lvic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538544">
            <a:off x="493174" y="2849656"/>
            <a:ext cx="2761820" cy="3675620"/>
          </a:xfrm>
          <a:prstGeom prst="rect">
            <a:avLst/>
          </a:prstGeom>
          <a:noFill/>
        </p:spPr>
      </p:pic>
      <p:pic>
        <p:nvPicPr>
          <p:cNvPr id="17414" name="Picture 6" descr="C:\Documents and Settings\Lanos\Рабочий стол\маяковский\100389734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29292">
            <a:off x="5521872" y="2799226"/>
            <a:ext cx="3107911" cy="39555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Documents and Settings\Lanos\Рабочий стол\маяковский\000260493_1-aac8ffd5fdbccab5a52f7bfa21113de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70462"/>
            <a:ext cx="4214842" cy="6587538"/>
          </a:xfrm>
          <a:prstGeom prst="rect">
            <a:avLst/>
          </a:prstGeom>
          <a:noFill/>
        </p:spPr>
      </p:pic>
      <p:pic>
        <p:nvPicPr>
          <p:cNvPr id="18435" name="Picture 3" descr="C:\Documents and Settings\Lanos\Рабочий стол\маяковский\553657_5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14290"/>
            <a:ext cx="4771107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Documents and Settings\Lanos\Рабочий стол\маршак\86425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365555">
            <a:off x="111009" y="151501"/>
            <a:ext cx="4562943" cy="3413695"/>
          </a:xfrm>
          <a:prstGeom prst="rect">
            <a:avLst/>
          </a:prstGeom>
          <a:noFill/>
        </p:spPr>
      </p:pic>
      <p:pic>
        <p:nvPicPr>
          <p:cNvPr id="19459" name="Picture 3" descr="C:\Documents and Settings\Lanos\Рабочий стол\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0"/>
            <a:ext cx="3000396" cy="4040937"/>
          </a:xfrm>
          <a:prstGeom prst="rect">
            <a:avLst/>
          </a:prstGeom>
          <a:noFill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611879">
            <a:off x="401926" y="3437662"/>
            <a:ext cx="4429156" cy="3321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308248">
            <a:off x="5560936" y="146305"/>
            <a:ext cx="3428992" cy="3595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329819">
            <a:off x="5124222" y="3458552"/>
            <a:ext cx="3259154" cy="3276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42852"/>
            <a:ext cx="7500957" cy="6471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428604"/>
            <a:ext cx="8683690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52"/>
            <a:ext cx="8570379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8358246" cy="6423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428604"/>
            <a:ext cx="9144000" cy="592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9011" y="285729"/>
            <a:ext cx="8133517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357166"/>
            <a:ext cx="6000792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15</Words>
  <Application>Microsoft Office PowerPoint</Application>
  <PresentationFormat>Экран (4:3)</PresentationFormat>
  <Paragraphs>5</Paragraphs>
  <Slides>60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1" baseType="lpstr">
      <vt:lpstr>Тема Office</vt:lpstr>
      <vt:lpstr>Слайд 1</vt:lpstr>
      <vt:lpstr>Слайд 2</vt:lpstr>
      <vt:lpstr>РОДОМ ИЗ ДЕТСТВА</vt:lpstr>
      <vt:lpstr>Юрий Сергеевич Энтин</vt:lpstr>
      <vt:lpstr>Слайд 5</vt:lpstr>
      <vt:lpstr>Слайд 6</vt:lpstr>
      <vt:lpstr>Слайд 7</vt:lpstr>
      <vt:lpstr>Слайд 8</vt:lpstr>
      <vt:lpstr>Слайд 9</vt:lpstr>
      <vt:lpstr>Слайд 10</vt:lpstr>
      <vt:lpstr>Агния Львовна Барто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Корней Иванович Чуковский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Владимир Владимирович Маяковский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Юрий Сергеевич Энтин</dc:title>
  <dc:creator>WORK</dc:creator>
  <cp:lastModifiedBy>WORK</cp:lastModifiedBy>
  <cp:revision>14</cp:revision>
  <dcterms:created xsi:type="dcterms:W3CDTF">2015-12-02T16:24:30Z</dcterms:created>
  <dcterms:modified xsi:type="dcterms:W3CDTF">2015-12-10T14:55:35Z</dcterms:modified>
</cp:coreProperties>
</file>