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0" r:id="rId4"/>
    <p:sldId id="257" r:id="rId5"/>
    <p:sldId id="258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36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4D8BEC09-00BD-4B2B-B33F-B4414B064EA0}" type="datetimeFigureOut">
              <a:rPr lang="ru-RU" smtClean="0"/>
              <a:t>04.08.2016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24ED75E-1E55-43A6-9A89-F4703E0766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BEC09-00BD-4B2B-B33F-B4414B064EA0}" type="datetimeFigureOut">
              <a:rPr lang="ru-RU" smtClean="0"/>
              <a:t>04.08.2016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ED75E-1E55-43A6-9A89-F4703E0766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BEC09-00BD-4B2B-B33F-B4414B064EA0}" type="datetimeFigureOut">
              <a:rPr lang="ru-RU" smtClean="0"/>
              <a:t>04.08.2016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ED75E-1E55-43A6-9A89-F4703E0766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BEC09-00BD-4B2B-B33F-B4414B064EA0}" type="datetimeFigureOut">
              <a:rPr lang="ru-RU" smtClean="0"/>
              <a:t>04.08.2016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ED75E-1E55-43A6-9A89-F4703E0766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D8BEC09-00BD-4B2B-B33F-B4414B064EA0}" type="datetimeFigureOut">
              <a:rPr lang="ru-RU" smtClean="0"/>
              <a:t>04.08.2016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24ED75E-1E55-43A6-9A89-F4703E076637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4D8BEC09-00BD-4B2B-B33F-B4414B064EA0}" type="datetimeFigureOut">
              <a:rPr lang="ru-RU" smtClean="0"/>
              <a:t>04.08.2016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A24ED75E-1E55-43A6-9A89-F4703E0766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BEC09-00BD-4B2B-B33F-B4414B064EA0}" type="datetimeFigureOut">
              <a:rPr lang="ru-RU" smtClean="0"/>
              <a:t>04.08.2016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ED75E-1E55-43A6-9A89-F4703E0766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BEC09-00BD-4B2B-B33F-B4414B064EA0}" type="datetimeFigureOut">
              <a:rPr lang="ru-RU" smtClean="0"/>
              <a:t>04.08.2016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ED75E-1E55-43A6-9A89-F4703E0766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BEC09-00BD-4B2B-B33F-B4414B064EA0}" type="datetimeFigureOut">
              <a:rPr lang="ru-RU" smtClean="0"/>
              <a:t>04.08.2016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ED75E-1E55-43A6-9A89-F4703E0766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BEC09-00BD-4B2B-B33F-B4414B064EA0}" type="datetimeFigureOut">
              <a:rPr lang="ru-RU" smtClean="0"/>
              <a:t>04.08.2016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ED75E-1E55-43A6-9A89-F4703E0766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BEC09-00BD-4B2B-B33F-B4414B064EA0}" type="datetimeFigureOut">
              <a:rPr lang="ru-RU" smtClean="0"/>
              <a:t>04.08.2016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ED75E-1E55-43A6-9A89-F4703E0766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4D8BEC09-00BD-4B2B-B33F-B4414B064EA0}" type="datetimeFigureOut">
              <a:rPr lang="ru-RU" smtClean="0"/>
              <a:t>04.08.2016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A24ED75E-1E55-43A6-9A89-F4703E07663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Деепричастие </a:t>
            </a:r>
            <a:br>
              <a:rPr lang="ru-RU" dirty="0" smtClean="0"/>
            </a:br>
            <a:r>
              <a:rPr lang="ru-RU" dirty="0" smtClean="0"/>
              <a:t>как часть </a:t>
            </a:r>
            <a:r>
              <a:rPr lang="ru-RU" dirty="0" smtClean="0"/>
              <a:t>речи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Тест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Найдите словосочетания с деепричастием, выделите суффиксы деепричастий: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66928" indent="-457200"/>
            <a:r>
              <a:rPr lang="ru-RU" dirty="0" smtClean="0"/>
              <a:t>Закутанный в тулуп</a:t>
            </a:r>
          </a:p>
          <a:p>
            <a:pPr marL="566928" indent="-457200"/>
            <a:r>
              <a:rPr lang="ru-RU" dirty="0" smtClean="0"/>
              <a:t>Проложенный геологами</a:t>
            </a:r>
          </a:p>
          <a:p>
            <a:pPr marL="566928" indent="-457200"/>
            <a:r>
              <a:rPr lang="ru-RU" dirty="0" smtClean="0"/>
              <a:t>Укрепив болт</a:t>
            </a:r>
          </a:p>
          <a:p>
            <a:pPr marL="566928" indent="-457200"/>
            <a:r>
              <a:rPr lang="ru-RU" dirty="0" smtClean="0"/>
              <a:t>Запер на замок</a:t>
            </a:r>
          </a:p>
          <a:p>
            <a:pPr marL="566928" indent="-457200"/>
            <a:r>
              <a:rPr lang="ru-RU" dirty="0" smtClean="0"/>
              <a:t>Вырастив урожай</a:t>
            </a:r>
          </a:p>
          <a:p>
            <a:pPr marL="566928" indent="-457200"/>
            <a:r>
              <a:rPr lang="ru-RU" dirty="0" smtClean="0"/>
              <a:t>Раскачиваясь  от ветра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Выкрашенный краской</a:t>
            </a:r>
          </a:p>
          <a:p>
            <a:r>
              <a:rPr lang="ru-RU" dirty="0" smtClean="0"/>
              <a:t>Выкрасив краской</a:t>
            </a:r>
          </a:p>
          <a:p>
            <a:r>
              <a:rPr lang="ru-RU" dirty="0" smtClean="0"/>
              <a:t>Устроенный по проекту</a:t>
            </a:r>
          </a:p>
          <a:p>
            <a:r>
              <a:rPr lang="ru-RU" dirty="0" smtClean="0"/>
              <a:t>Устроившись на ночлег</a:t>
            </a:r>
          </a:p>
          <a:p>
            <a:r>
              <a:rPr lang="ru-RU" dirty="0" smtClean="0"/>
              <a:t>Запертый дома</a:t>
            </a:r>
          </a:p>
          <a:p>
            <a:r>
              <a:rPr lang="ru-RU" dirty="0" smtClean="0"/>
              <a:t>Заперев дом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Сделайте синтаксический разбор предложения: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3200" dirty="0" smtClean="0"/>
              <a:t>Я забыл о ружье залюбовавшись необыкновенным зрелищем.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Не замечая меня лебеди плавали </a:t>
            </a:r>
            <a:r>
              <a:rPr lang="ru-RU" sz="3200" smtClean="0"/>
              <a:t>в пруду.</a:t>
            </a:r>
            <a:endParaRPr lang="ru-RU" sz="3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Найдите предложение с причастным оборотом, расставьте знаки препинания: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66928" indent="-457200">
              <a:buFont typeface="+mj-lt"/>
              <a:buAutoNum type="arabicPeriod"/>
            </a:pPr>
            <a:r>
              <a:rPr lang="ru-RU" dirty="0" smtClean="0"/>
              <a:t>Девочка слушала объяснения учителя посматривая по сторонам.</a:t>
            </a:r>
          </a:p>
          <a:p>
            <a:pPr marL="566928" indent="-457200">
              <a:buFont typeface="+mj-lt"/>
              <a:buAutoNum type="arabicPeriod"/>
            </a:pPr>
            <a:r>
              <a:rPr lang="ru-RU" dirty="0" smtClean="0"/>
              <a:t>Летающая бабочка была необычайно красива.</a:t>
            </a:r>
          </a:p>
          <a:p>
            <a:pPr marL="566928" indent="-457200">
              <a:buFont typeface="+mj-lt"/>
              <a:buAutoNum type="arabicPeriod"/>
            </a:pPr>
            <a:r>
              <a:rPr lang="ru-RU" dirty="0" smtClean="0"/>
              <a:t>Альпинисты пренебрегающие опасностью поднимались вверх.</a:t>
            </a:r>
          </a:p>
          <a:p>
            <a:pPr marL="566928" indent="-457200">
              <a:buFont typeface="+mj-lt"/>
              <a:buAutoNum type="arabicPeriod"/>
            </a:pPr>
            <a:r>
              <a:rPr lang="ru-RU" dirty="0" smtClean="0"/>
              <a:t>Быстро поднявшись он подошел к окну.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66928" indent="-457200">
              <a:buFont typeface="+mj-lt"/>
              <a:buAutoNum type="arabicPeriod"/>
            </a:pPr>
            <a:r>
              <a:rPr lang="ru-RU" dirty="0" smtClean="0"/>
              <a:t>Отметив маршрут туристы устроились на отдых.</a:t>
            </a:r>
          </a:p>
          <a:p>
            <a:pPr marL="566928" indent="-457200">
              <a:buFont typeface="+mj-lt"/>
              <a:buAutoNum type="arabicPeriod"/>
            </a:pPr>
            <a:r>
              <a:rPr lang="ru-RU" dirty="0" smtClean="0"/>
              <a:t>Раздавшийся грохот заставил меня оглянуться.</a:t>
            </a:r>
          </a:p>
          <a:p>
            <a:pPr marL="566928" indent="-457200">
              <a:buFont typeface="+mj-lt"/>
              <a:buAutoNum type="arabicPeriod"/>
            </a:pPr>
            <a:r>
              <a:rPr lang="ru-RU" dirty="0" smtClean="0"/>
              <a:t>Охотники любовались степью остывшей за ночь.</a:t>
            </a:r>
          </a:p>
          <a:p>
            <a:pPr marL="566928" indent="-457200">
              <a:buFont typeface="+mj-lt"/>
              <a:buAutoNum type="arabicPeriod"/>
            </a:pPr>
            <a:r>
              <a:rPr lang="ru-RU" dirty="0" smtClean="0"/>
              <a:t>Вот темный лист свалился чуть шурша.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Найдите предложение с причастным оборотом, расставьте знаки препинания: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66928" indent="-457200">
              <a:buFont typeface="+mj-lt"/>
              <a:buAutoNum type="arabicPeriod"/>
            </a:pPr>
            <a:r>
              <a:rPr lang="ru-RU" dirty="0" smtClean="0"/>
              <a:t>Клюшка вырвавшаяся из рук игрока покатилась по льду.</a:t>
            </a:r>
          </a:p>
          <a:p>
            <a:pPr marL="566928" indent="-457200">
              <a:buFont typeface="+mj-lt"/>
              <a:buAutoNum type="arabicPeriod"/>
            </a:pPr>
            <a:r>
              <a:rPr lang="ru-RU" dirty="0" smtClean="0"/>
              <a:t>Клюшка вырвавшись из рук игрока покатилась по льду.</a:t>
            </a:r>
          </a:p>
          <a:p>
            <a:pPr marL="566928" indent="-457200">
              <a:buFont typeface="+mj-lt"/>
              <a:buAutoNum type="arabicPeriod"/>
            </a:pPr>
            <a:r>
              <a:rPr lang="ru-RU" dirty="0" smtClean="0"/>
              <a:t>Преследовавшие зверя охотники вышли к озеру.</a:t>
            </a:r>
          </a:p>
          <a:p>
            <a:pPr marL="566928" indent="-457200">
              <a:buFont typeface="+mj-lt"/>
              <a:buAutoNum type="arabicPeriod"/>
            </a:pPr>
            <a:r>
              <a:rPr lang="ru-RU" dirty="0" smtClean="0"/>
              <a:t>Охотники преследовавшие зверя вышли к озеру.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66928" indent="-457200">
              <a:buFont typeface="+mj-lt"/>
              <a:buAutoNum type="arabicPeriod"/>
            </a:pPr>
            <a:r>
              <a:rPr lang="ru-RU" dirty="0" smtClean="0"/>
              <a:t>Дробясь о мрачные скалы шумят и пенятся валы.</a:t>
            </a:r>
          </a:p>
          <a:p>
            <a:pPr marL="566928" indent="-457200">
              <a:buFont typeface="+mj-lt"/>
              <a:buAutoNum type="arabicPeriod"/>
            </a:pPr>
            <a:r>
              <a:rPr lang="ru-RU" dirty="0" smtClean="0"/>
              <a:t>Черный дым поднимавшийся из-за леса застилал горизонт.</a:t>
            </a:r>
          </a:p>
          <a:p>
            <a:pPr marL="566928" indent="-457200">
              <a:buFont typeface="+mj-lt"/>
              <a:buAutoNum type="arabicPeriod"/>
            </a:pPr>
            <a:r>
              <a:rPr lang="ru-RU" dirty="0" smtClean="0"/>
              <a:t>Потрескивал и горел костер.</a:t>
            </a:r>
          </a:p>
          <a:p>
            <a:pPr marL="566928" indent="-457200">
              <a:buFont typeface="+mj-lt"/>
              <a:buAutoNum type="arabicPeriod"/>
            </a:pPr>
            <a:r>
              <a:rPr lang="ru-RU" dirty="0" smtClean="0"/>
              <a:t>Молнии полосовавшие черное небо освещали окрестности.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17</TotalTime>
  <Words>196</Words>
  <Application>Microsoft Office PowerPoint</Application>
  <PresentationFormat>On-screen Show (4:3)</PresentationFormat>
  <Paragraphs>36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Georgia</vt:lpstr>
      <vt:lpstr>Trebuchet MS</vt:lpstr>
      <vt:lpstr>Wingdings 2</vt:lpstr>
      <vt:lpstr>Городская</vt:lpstr>
      <vt:lpstr>Деепричастие  как часть речи</vt:lpstr>
      <vt:lpstr>Найдите словосочетания с деепричастием, выделите суффиксы деепричастий:</vt:lpstr>
      <vt:lpstr>Сделайте синтаксический разбор предложения:</vt:lpstr>
      <vt:lpstr>Найдите предложение с причастным оборотом, расставьте знаки препинания:</vt:lpstr>
      <vt:lpstr>Найдите предложение с причастным оборотом, расставьте знаки препинания:</vt:lpstr>
    </vt:vector>
  </TitlesOfParts>
  <Company>DG Win&amp;Soft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Деепричастие  как часть речи.</dc:title>
  <dc:creator>Настя</dc:creator>
  <cp:lastModifiedBy>Valera Vnuli</cp:lastModifiedBy>
  <cp:revision>3</cp:revision>
  <dcterms:created xsi:type="dcterms:W3CDTF">2011-12-07T17:04:49Z</dcterms:created>
  <dcterms:modified xsi:type="dcterms:W3CDTF">2016-08-04T10:04:30Z</dcterms:modified>
</cp:coreProperties>
</file>